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67" d="100"/>
          <a:sy n="67" d="100"/>
        </p:scale>
        <p:origin x="9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1112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b="1" dirty="0"/>
              <a:t>Manma Dirigi</a:t>
            </a:r>
          </a:p>
          <a:p>
            <a:r>
              <a:rPr lang="it-IT" sz="4800" b="1" dirty="0"/>
              <a:t> Chineke</a:t>
            </a:r>
          </a:p>
          <a:p>
            <a:r>
              <a:rPr lang="it-IT" sz="4800" b="1" dirty="0"/>
              <a:t> Manma Dirigi</a:t>
            </a:r>
          </a:p>
          <a:p>
            <a:r>
              <a:rPr lang="it-IT" sz="4800" b="1" dirty="0"/>
              <a:t> Onyioma </a:t>
            </a:r>
            <a:endParaRPr lang="en-GB" sz="48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>
                <a:latin typeface="Arial Black" pitchFamily="34" charset="0"/>
                <a:cs typeface="Times New Roman" pitchFamily="18" charset="0"/>
              </a:rPr>
              <a:t>MANMA DIRIGI</a:t>
            </a:r>
            <a:endParaRPr lang="nn-NO"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5679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186</cp:revision>
  <dcterms:created xsi:type="dcterms:W3CDTF">2010-08-26T04:29:37Z</dcterms:created>
  <dcterms:modified xsi:type="dcterms:W3CDTF">2019-12-15T09:22:31Z</dcterms:modified>
</cp:coreProperties>
</file>