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0"/>
  </p:normalViewPr>
  <p:slideViewPr>
    <p:cSldViewPr>
      <p:cViewPr varScale="1">
        <p:scale>
          <a:sx n="36" d="100"/>
          <a:sy n="36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11742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 He's done so much for me,</a:t>
            </a:r>
          </a:p>
          <a:p>
            <a:r>
              <a:rPr lang="en-US" sz="4400" b="1" dirty="0"/>
              <a:t> I can not tell it all</a:t>
            </a:r>
          </a:p>
          <a:p>
            <a:r>
              <a:rPr lang="en-US" sz="4400" b="1" dirty="0"/>
              <a:t> </a:t>
            </a:r>
            <a:r>
              <a:rPr lang="en-US" sz="4400" b="1" dirty="0" err="1"/>
              <a:t>Narakele</a:t>
            </a:r>
            <a:r>
              <a:rPr lang="en-US" sz="4400" b="1" dirty="0"/>
              <a:t> Mo</a:t>
            </a:r>
          </a:p>
          <a:p>
            <a:r>
              <a:rPr lang="en-US" sz="4400" b="1" dirty="0"/>
              <a:t> If </a:t>
            </a:r>
            <a:r>
              <a:rPr lang="en-US" sz="4400" b="1" dirty="0" err="1"/>
              <a:t>i</a:t>
            </a:r>
            <a:r>
              <a:rPr lang="en-US" sz="4400" b="1" dirty="0"/>
              <a:t> Had ten thousand tongues</a:t>
            </a:r>
          </a:p>
          <a:p>
            <a:r>
              <a:rPr lang="en-US" sz="4400" b="1" dirty="0"/>
              <a:t> It still won't be enough</a:t>
            </a:r>
          </a:p>
          <a:p>
            <a:r>
              <a:rPr lang="en-US" sz="4400" b="1" dirty="0"/>
              <a:t> </a:t>
            </a:r>
            <a:r>
              <a:rPr lang="en-US" sz="4400" b="1" dirty="0" err="1"/>
              <a:t>Narakele</a:t>
            </a:r>
            <a:r>
              <a:rPr lang="en-US" sz="4400" b="1" dirty="0"/>
              <a:t> Mo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0" y="93006"/>
            <a:ext cx="655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u="sng" dirty="0"/>
              <a:t>NARA KELE MO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111742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Chukwu </a:t>
            </a:r>
            <a:r>
              <a:rPr lang="en-US" sz="4400" b="1" dirty="0" err="1"/>
              <a:t>nam</a:t>
            </a:r>
            <a:r>
              <a:rPr lang="en-US" sz="4400" b="1" dirty="0"/>
              <a:t> </a:t>
            </a:r>
            <a:r>
              <a:rPr lang="en-US" sz="4400" b="1" dirty="0" err="1"/>
              <a:t>gworia</a:t>
            </a:r>
            <a:r>
              <a:rPr lang="en-US" sz="4400" b="1" dirty="0"/>
              <a:t> </a:t>
            </a:r>
            <a:r>
              <a:rPr lang="en-US" sz="4400" b="1" dirty="0" err="1"/>
              <a:t>ele</a:t>
            </a:r>
            <a:endParaRPr lang="en-US" sz="4400" b="1" dirty="0"/>
          </a:p>
          <a:p>
            <a:r>
              <a:rPr lang="en-US" sz="4400" b="1" dirty="0"/>
              <a:t>When you heal, you heal      completely</a:t>
            </a:r>
          </a:p>
          <a:p>
            <a:r>
              <a:rPr lang="en-US" sz="4400" b="1" dirty="0" err="1"/>
              <a:t>Narakele</a:t>
            </a:r>
            <a:r>
              <a:rPr lang="en-US" sz="4400" b="1" dirty="0"/>
              <a:t> Mo</a:t>
            </a:r>
          </a:p>
          <a:p>
            <a:r>
              <a:rPr lang="en-US" sz="4400" b="1" dirty="0"/>
              <a:t>Chukwu ma </a:t>
            </a:r>
            <a:r>
              <a:rPr lang="en-US" sz="4400" b="1" dirty="0" err="1"/>
              <a:t>r'obi</a:t>
            </a:r>
            <a:r>
              <a:rPr lang="en-US" sz="4400" b="1" dirty="0"/>
              <a:t> </a:t>
            </a:r>
            <a:r>
              <a:rPr lang="en-US" sz="4400" b="1" dirty="0" err="1"/>
              <a:t>mo</a:t>
            </a:r>
            <a:endParaRPr lang="en-US" sz="4400" b="1" dirty="0"/>
          </a:p>
          <a:p>
            <a:r>
              <a:rPr lang="en-US" sz="4400" b="1" dirty="0"/>
              <a:t>Isi </a:t>
            </a:r>
            <a:r>
              <a:rPr lang="en-US" sz="4400" b="1" dirty="0" err="1"/>
              <a:t>ikendu</a:t>
            </a:r>
            <a:r>
              <a:rPr lang="en-US" sz="4400" b="1" dirty="0"/>
              <a:t> le</a:t>
            </a:r>
          </a:p>
          <a:p>
            <a:r>
              <a:rPr lang="en-US" sz="4400" b="1" dirty="0" err="1"/>
              <a:t>Narakele</a:t>
            </a:r>
            <a:r>
              <a:rPr lang="en-US" sz="4400" b="1" dirty="0"/>
              <a:t> Mo</a:t>
            </a:r>
          </a:p>
        </p:txBody>
      </p:sp>
    </p:spTree>
    <p:extLst>
      <p:ext uri="{BB962C8B-B14F-4D97-AF65-F5344CB8AC3E}">
        <p14:creationId xmlns:p14="http://schemas.microsoft.com/office/powerpoint/2010/main" val="307948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111742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What shall I render to Jehovah,</a:t>
            </a:r>
          </a:p>
          <a:p>
            <a:r>
              <a:rPr lang="en-US" sz="4400" b="1" dirty="0"/>
              <a:t>for he has done so very much for me</a:t>
            </a:r>
          </a:p>
          <a:p>
            <a:r>
              <a:rPr lang="en-US" sz="4400" b="1" dirty="0"/>
              <a:t>What shall I render to Jehovah,</a:t>
            </a:r>
          </a:p>
          <a:p>
            <a:r>
              <a:rPr lang="en-US" sz="4400" b="1" dirty="0"/>
              <a:t>for he has done so very much for me</a:t>
            </a:r>
          </a:p>
          <a:p>
            <a:r>
              <a:rPr lang="en-US" sz="4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6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111742"/>
            <a:ext cx="8839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 Nara </a:t>
            </a:r>
            <a:r>
              <a:rPr lang="en-US" sz="4400" b="1" dirty="0" err="1"/>
              <a:t>nara</a:t>
            </a:r>
            <a:r>
              <a:rPr lang="en-US" sz="4400" b="1" dirty="0"/>
              <a:t> le, </a:t>
            </a:r>
            <a:r>
              <a:rPr lang="en-US" sz="4400" b="1" dirty="0" err="1"/>
              <a:t>Narakele</a:t>
            </a:r>
            <a:endParaRPr lang="en-US" sz="4400" b="1" dirty="0"/>
          </a:p>
          <a:p>
            <a:r>
              <a:rPr lang="en-US" sz="4400" b="1" dirty="0"/>
              <a:t> </a:t>
            </a:r>
            <a:r>
              <a:rPr lang="en-US" sz="4400" b="1" dirty="0" err="1"/>
              <a:t>Narakele</a:t>
            </a:r>
            <a:r>
              <a:rPr lang="en-US" sz="4400" b="1" dirty="0"/>
              <a:t> Mo</a:t>
            </a:r>
          </a:p>
          <a:p>
            <a:r>
              <a:rPr lang="en-US" sz="4400" b="1" dirty="0"/>
              <a:t> Nara </a:t>
            </a:r>
            <a:r>
              <a:rPr lang="en-US" sz="4400" b="1" dirty="0" err="1"/>
              <a:t>nara</a:t>
            </a:r>
            <a:r>
              <a:rPr lang="en-US" sz="4400" b="1" dirty="0"/>
              <a:t> le, </a:t>
            </a:r>
            <a:r>
              <a:rPr lang="en-US" sz="4400" b="1" dirty="0" err="1"/>
              <a:t>Narakele</a:t>
            </a:r>
            <a:endParaRPr lang="en-US" sz="4400" b="1" dirty="0"/>
          </a:p>
          <a:p>
            <a:r>
              <a:rPr lang="en-US" sz="4400" b="1" dirty="0"/>
              <a:t> </a:t>
            </a:r>
            <a:r>
              <a:rPr lang="en-US" sz="4400" b="1" dirty="0" err="1"/>
              <a:t>Narakele</a:t>
            </a:r>
            <a:r>
              <a:rPr lang="en-US" sz="4400" b="1" dirty="0"/>
              <a:t> Mo</a:t>
            </a:r>
          </a:p>
        </p:txBody>
      </p:sp>
    </p:spTree>
    <p:extLst>
      <p:ext uri="{BB962C8B-B14F-4D97-AF65-F5344CB8AC3E}">
        <p14:creationId xmlns:p14="http://schemas.microsoft.com/office/powerpoint/2010/main" val="2212420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5705</TotalTime>
  <Words>110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157</cp:revision>
  <dcterms:created xsi:type="dcterms:W3CDTF">2010-08-26T04:29:37Z</dcterms:created>
  <dcterms:modified xsi:type="dcterms:W3CDTF">2019-12-15T09:54:48Z</dcterms:modified>
</cp:coreProperties>
</file>