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33" d="100"/>
          <a:sy n="33" d="100"/>
        </p:scale>
        <p:origin x="1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504885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100</a:t>
            </a:r>
            <a:endParaRPr kumimoji="0" lang="en-US" sz="3600" b="1" i="1" u="none" strike="noStrike" cap="none" normalizeH="0" baseline="0" dirty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THEN JESUS CAME</a:t>
            </a:r>
          </a:p>
          <a:p>
            <a:r>
              <a:rPr lang="en-US" sz="3600" b="1" dirty="0"/>
              <a:t>One sat alone beside the highway begging,</a:t>
            </a:r>
          </a:p>
          <a:p>
            <a:r>
              <a:rPr lang="en-US" sz="3600" b="1" dirty="0"/>
              <a:t>His eyes were blind, the light he could not see;</a:t>
            </a:r>
          </a:p>
          <a:p>
            <a:r>
              <a:rPr lang="en-US" sz="3600" b="1" dirty="0"/>
              <a:t>He clutched his rags and shivered in the shadows,</a:t>
            </a:r>
          </a:p>
          <a:p>
            <a:r>
              <a:rPr lang="en-US" sz="3600" b="1" dirty="0"/>
              <a:t>Then Jesus came and bade his darkness flee.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" y="107948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CHORUS</a:t>
            </a:r>
          </a:p>
          <a:p>
            <a:r>
              <a:rPr lang="en-US" sz="3600" b="1" dirty="0"/>
              <a:t>When Jesus comes the tempter’s </a:t>
            </a:r>
            <a:r>
              <a:rPr lang="en-US" sz="3600" b="1" dirty="0" err="1"/>
              <a:t>pow’r</a:t>
            </a:r>
            <a:r>
              <a:rPr lang="en-US" sz="3600" b="1" dirty="0"/>
              <a:t> is broken;</a:t>
            </a:r>
          </a:p>
          <a:p>
            <a:r>
              <a:rPr lang="en-US" sz="3600" b="1" dirty="0"/>
              <a:t>When Jesus comes the tears are wiped away.</a:t>
            </a:r>
          </a:p>
          <a:p>
            <a:r>
              <a:rPr lang="en-US" sz="3600" b="1" dirty="0"/>
              <a:t>He takes the gloom and fills the life with glory,</a:t>
            </a:r>
          </a:p>
          <a:p>
            <a:r>
              <a:rPr lang="en-US" sz="3600" b="1" dirty="0"/>
              <a:t>For all is changed when Jesus comes to stay.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" y="107948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From home and friends the evil spirits drove him,</a:t>
            </a:r>
          </a:p>
          <a:p>
            <a:r>
              <a:rPr lang="en-US" sz="3600" b="1" dirty="0"/>
              <a:t>Among the tombs he dwelt in misery;</a:t>
            </a:r>
          </a:p>
          <a:p>
            <a:r>
              <a:rPr lang="en-US" sz="3600" b="1" dirty="0"/>
              <a:t>He cut himself as demon </a:t>
            </a:r>
            <a:r>
              <a:rPr lang="en-US" sz="3600" b="1" dirty="0" err="1"/>
              <a:t>pow’rs</a:t>
            </a:r>
            <a:r>
              <a:rPr lang="en-US" sz="3600" b="1" dirty="0"/>
              <a:t> possessed him,</a:t>
            </a:r>
          </a:p>
          <a:p>
            <a:r>
              <a:rPr lang="en-US" sz="3600" b="1" dirty="0"/>
              <a:t>Then Jesus came and set the captive free.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" y="107948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Unclean! Unclean! the leper cried in torment,</a:t>
            </a:r>
          </a:p>
          <a:p>
            <a:r>
              <a:rPr lang="en-US" sz="3600" b="1" dirty="0"/>
              <a:t>The deaf, the dumb, in helplessness stood near;</a:t>
            </a:r>
          </a:p>
          <a:p>
            <a:r>
              <a:rPr lang="en-US" sz="3600" b="1" dirty="0"/>
              <a:t>The fever raged, disease had gripped its victim,</a:t>
            </a:r>
          </a:p>
          <a:p>
            <a:r>
              <a:rPr lang="en-US" sz="3600" b="1" dirty="0"/>
              <a:t>Then Jesus came and cast out every fear.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" y="107948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/>
              <a:t>So </a:t>
            </a:r>
            <a:r>
              <a:rPr lang="en-US" sz="3600" b="1" dirty="0"/>
              <a:t>men today have found the </a:t>
            </a:r>
            <a:r>
              <a:rPr lang="en-US" sz="3600" b="1" dirty="0" err="1"/>
              <a:t>Saviour</a:t>
            </a:r>
            <a:r>
              <a:rPr lang="en-US" sz="3600" b="1" dirty="0"/>
              <a:t> able,</a:t>
            </a:r>
          </a:p>
          <a:p>
            <a:r>
              <a:rPr lang="en-US" sz="3600" b="1" dirty="0"/>
              <a:t>They could not conquer passion, lust and sin;</a:t>
            </a:r>
          </a:p>
          <a:p>
            <a:r>
              <a:rPr lang="en-US" sz="3600" b="1" dirty="0"/>
              <a:t>Their broken hearts had left them sad and lonely,</a:t>
            </a:r>
          </a:p>
          <a:p>
            <a:r>
              <a:rPr lang="en-US" sz="3600" b="1" dirty="0"/>
              <a:t>Then Jesus came and dwelt Himself within.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2682</TotalTime>
  <Words>197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Black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96</cp:revision>
  <dcterms:created xsi:type="dcterms:W3CDTF">2010-08-26T04:29:37Z</dcterms:created>
  <dcterms:modified xsi:type="dcterms:W3CDTF">2020-03-15T09:38:18Z</dcterms:modified>
</cp:coreProperties>
</file>