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238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THANK YOU FOR GIVING TO THE LORD</a:t>
            </a:r>
            <a:endParaRPr lang="en-US" sz="3600" b="1" u="sng" dirty="0" smtClean="0"/>
          </a:p>
          <a:p>
            <a:r>
              <a:rPr lang="en-US" sz="3600" b="1" dirty="0" smtClean="0"/>
              <a:t>Thank you for giving to the Lord</a:t>
            </a:r>
          </a:p>
          <a:p>
            <a:r>
              <a:rPr lang="en-US" sz="3600" b="1" dirty="0" smtClean="0"/>
              <a:t>I had a life that was changed</a:t>
            </a:r>
          </a:p>
          <a:p>
            <a:r>
              <a:rPr lang="en-US" sz="3600" b="1" dirty="0" smtClean="0"/>
              <a:t>Thank you for giving to the Lord</a:t>
            </a:r>
          </a:p>
          <a:p>
            <a:r>
              <a:rPr lang="en-US" sz="3600" b="1" dirty="0" smtClean="0"/>
              <a:t>I am so glad </a:t>
            </a:r>
            <a:r>
              <a:rPr lang="en-US" sz="3600" b="1" smtClean="0"/>
              <a:t>you gave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5633</TotalTime>
  <Words>34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207</cp:revision>
  <dcterms:created xsi:type="dcterms:W3CDTF">2010-08-26T04:29:37Z</dcterms:created>
  <dcterms:modified xsi:type="dcterms:W3CDTF">2010-12-19T16:56:21Z</dcterms:modified>
</cp:coreProperties>
</file>