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I’d rather have Jesus, than silver or gold</a:t>
            </a:r>
          </a:p>
          <a:p>
            <a:r>
              <a:rPr lang="en-US" sz="3600" b="1" dirty="0" smtClean="0"/>
              <a:t>I’d rather have Jesus, than riches untold</a:t>
            </a:r>
          </a:p>
          <a:p>
            <a:r>
              <a:rPr lang="en-US" sz="3600" b="1" dirty="0" smtClean="0"/>
              <a:t>I’d rather have </a:t>
            </a:r>
            <a:r>
              <a:rPr lang="en-US" sz="3600" b="1" dirty="0" err="1" smtClean="0"/>
              <a:t>Jesus,than</a:t>
            </a:r>
            <a:r>
              <a:rPr lang="en-US" sz="3600" b="1" dirty="0" smtClean="0"/>
              <a:t> houses or land,</a:t>
            </a:r>
          </a:p>
          <a:p>
            <a:r>
              <a:rPr lang="en-US" sz="3600" b="1" dirty="0" smtClean="0"/>
              <a:t>I’d rather be led, by His nail scared hand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I'D RATHER HAVE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CHORUS</a:t>
            </a:r>
          </a:p>
          <a:p>
            <a:r>
              <a:rPr lang="en-US" sz="3600" b="1" dirty="0" smtClean="0"/>
              <a:t>Than to be the king of vast domain,</a:t>
            </a:r>
          </a:p>
          <a:p>
            <a:r>
              <a:rPr lang="en-US" sz="3600" b="1" dirty="0" smtClean="0"/>
              <a:t>And be held in sins dread sway,</a:t>
            </a:r>
          </a:p>
          <a:p>
            <a:r>
              <a:rPr lang="en-US" sz="3600" b="1" dirty="0" smtClean="0"/>
              <a:t>I’d rather have Jesus, than anything,</a:t>
            </a:r>
          </a:p>
          <a:p>
            <a:r>
              <a:rPr lang="en-US" sz="3600" b="1" dirty="0" smtClean="0"/>
              <a:t>This world affords today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/>
              <a:t>I’d rather have Jesus, than men’s applause,</a:t>
            </a:r>
          </a:p>
          <a:p>
            <a:r>
              <a:rPr lang="en-US" sz="3600" b="1" dirty="0" smtClean="0"/>
              <a:t>I’d rather be true to His dear cause,</a:t>
            </a:r>
          </a:p>
          <a:p>
            <a:r>
              <a:rPr lang="en-US" sz="3400" b="1" dirty="0" smtClean="0"/>
              <a:t>I’d rather have Jesus, than world wide fame</a:t>
            </a:r>
          </a:p>
          <a:p>
            <a:r>
              <a:rPr lang="en-US" sz="3600" b="1" dirty="0" smtClean="0"/>
              <a:t>I’d rather be true to His Holy name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5631</TotalTime>
  <Words>104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206</cp:revision>
  <dcterms:created xsi:type="dcterms:W3CDTF">2010-08-26T04:29:37Z</dcterms:created>
  <dcterms:modified xsi:type="dcterms:W3CDTF">2010-12-05T16:51:47Z</dcterms:modified>
</cp:coreProperties>
</file>