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9639-DE5B-4AC3-A3C9-C60EBF0C6525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898B-23E5-45AA-BE6C-8D66F6815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25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9639-DE5B-4AC3-A3C9-C60EBF0C6525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898B-23E5-45AA-BE6C-8D66F6815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83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9639-DE5B-4AC3-A3C9-C60EBF0C6525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898B-23E5-45AA-BE6C-8D66F6815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89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9639-DE5B-4AC3-A3C9-C60EBF0C6525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898B-23E5-45AA-BE6C-8D66F6815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89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9639-DE5B-4AC3-A3C9-C60EBF0C6525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898B-23E5-45AA-BE6C-8D66F6815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14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9639-DE5B-4AC3-A3C9-C60EBF0C6525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898B-23E5-45AA-BE6C-8D66F6815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69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9639-DE5B-4AC3-A3C9-C60EBF0C6525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898B-23E5-45AA-BE6C-8D66F6815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46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9639-DE5B-4AC3-A3C9-C60EBF0C6525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898B-23E5-45AA-BE6C-8D66F6815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25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9639-DE5B-4AC3-A3C9-C60EBF0C6525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898B-23E5-45AA-BE6C-8D66F6815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4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9639-DE5B-4AC3-A3C9-C60EBF0C6525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898B-23E5-45AA-BE6C-8D66F6815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59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9639-DE5B-4AC3-A3C9-C60EBF0C6525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898B-23E5-45AA-BE6C-8D66F6815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97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99639-DE5B-4AC3-A3C9-C60EBF0C6525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9898B-23E5-45AA-BE6C-8D66F6815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30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1054</a:t>
            </a:r>
            <a:br>
              <a:rPr lang="en-GB" b="1" dirty="0" smtClean="0"/>
            </a:br>
            <a:r>
              <a:rPr lang="en-GB" b="1" dirty="0" smtClean="0"/>
              <a:t>GOD WILL TAKE CARE OF YOU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 smtClean="0"/>
              <a:t>Be not dismayed, what’ver betide</a:t>
            </a:r>
          </a:p>
          <a:p>
            <a:pPr marL="0" indent="0">
              <a:buNone/>
            </a:pPr>
            <a:r>
              <a:rPr lang="en-GB" sz="3600" b="1" dirty="0" smtClean="0"/>
              <a:t>God will take care of you</a:t>
            </a:r>
          </a:p>
          <a:p>
            <a:pPr marL="0" indent="0">
              <a:buNone/>
            </a:pPr>
            <a:r>
              <a:rPr lang="en-GB" sz="3600" b="1" dirty="0" smtClean="0"/>
              <a:t>Beneath His wings of love abide</a:t>
            </a:r>
          </a:p>
          <a:p>
            <a:pPr marL="0" indent="0">
              <a:buNone/>
            </a:pPr>
            <a:r>
              <a:rPr lang="en-GB" sz="3600" b="1" dirty="0" smtClean="0"/>
              <a:t>God will take care of you</a:t>
            </a:r>
            <a:endParaRPr lang="en-GB" sz="3600" b="1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8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67106" y="-6929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670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CHORUS</a:t>
            </a:r>
            <a:endParaRPr lang="en-GB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 smtClean="0">
                <a:ea typeface="Arial Unicode MS" pitchFamily="34" charset="-128"/>
                <a:cs typeface="Arial Unicode MS" pitchFamily="34" charset="-128"/>
              </a:rPr>
              <a:t>God will take care of you (me)</a:t>
            </a:r>
          </a:p>
          <a:p>
            <a:pPr marL="0" indent="0">
              <a:buNone/>
            </a:pPr>
            <a:r>
              <a:rPr lang="en-GB" sz="3600" b="1" dirty="0" smtClean="0">
                <a:ea typeface="Arial Unicode MS" pitchFamily="34" charset="-128"/>
                <a:cs typeface="Arial Unicode MS" pitchFamily="34" charset="-128"/>
              </a:rPr>
              <a:t>Through everyday, all the way</a:t>
            </a:r>
          </a:p>
          <a:p>
            <a:pPr marL="0" indent="0">
              <a:buNone/>
            </a:pPr>
            <a:r>
              <a:rPr lang="en-GB" sz="3600" b="1" dirty="0" smtClean="0">
                <a:ea typeface="Arial Unicode MS" pitchFamily="34" charset="-128"/>
                <a:cs typeface="Arial Unicode MS" pitchFamily="34" charset="-128"/>
              </a:rPr>
              <a:t>He will take care of you (me)</a:t>
            </a:r>
          </a:p>
          <a:p>
            <a:pPr marL="0" indent="0">
              <a:buNone/>
            </a:pPr>
            <a:r>
              <a:rPr lang="en-GB" sz="3600" b="1" dirty="0" smtClean="0">
                <a:ea typeface="Arial Unicode MS" pitchFamily="34" charset="-128"/>
                <a:cs typeface="Arial Unicode MS" pitchFamily="34" charset="-128"/>
              </a:rPr>
              <a:t>God will take care of you (me).</a:t>
            </a:r>
            <a:endParaRPr lang="en-GB" sz="3600" b="1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27678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953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 smtClean="0"/>
              <a:t>Through the storms when heart afraid</a:t>
            </a:r>
          </a:p>
          <a:p>
            <a:pPr marL="0" indent="0">
              <a:buNone/>
            </a:pPr>
            <a:r>
              <a:rPr lang="en-GB" sz="3600" b="1" dirty="0" smtClean="0"/>
              <a:t>God will take care of you (me)</a:t>
            </a:r>
          </a:p>
          <a:p>
            <a:pPr marL="0" indent="0">
              <a:buNone/>
            </a:pPr>
            <a:r>
              <a:rPr lang="en-GB" sz="3600" b="1" dirty="0" smtClean="0"/>
              <a:t>When dangers fierce your path assail</a:t>
            </a:r>
          </a:p>
          <a:p>
            <a:pPr marL="0" indent="0">
              <a:buNone/>
            </a:pPr>
            <a:r>
              <a:rPr lang="en-GB" sz="3600" b="1" dirty="0" smtClean="0"/>
              <a:t>God will take care of you (me).</a:t>
            </a:r>
            <a:endParaRPr lang="en-GB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2360" y="0"/>
            <a:ext cx="1331640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291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89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1054 GOD WILL TAKE CARE OF YOU</vt:lpstr>
      <vt:lpstr>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1054 GOD WILL TAKE CARE OF YOU</dc:title>
  <dc:creator>JUDE-MAJASAN</dc:creator>
  <cp:lastModifiedBy>JUDE-MAJASAN</cp:lastModifiedBy>
  <cp:revision>2</cp:revision>
  <dcterms:created xsi:type="dcterms:W3CDTF">2011-10-26T01:49:31Z</dcterms:created>
  <dcterms:modified xsi:type="dcterms:W3CDTF">2011-10-26T02:01:02Z</dcterms:modified>
</cp:coreProperties>
</file>