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2" d="100"/>
          <a:sy n="42" d="100"/>
        </p:scale>
        <p:origin x="2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05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 thought number one will surely be me</a:t>
            </a:r>
          </a:p>
          <a:p>
            <a:r>
              <a:rPr lang="en-US" sz="3600" b="1" dirty="0"/>
              <a:t>I thought I could be all I wanted to be</a:t>
            </a:r>
          </a:p>
          <a:p>
            <a:r>
              <a:rPr lang="en-US" sz="3600" b="1" dirty="0"/>
              <a:t>I thought I could build on life’s sinking sand</a:t>
            </a:r>
          </a:p>
          <a:p>
            <a:r>
              <a:rPr lang="en-US" sz="3600" b="1" dirty="0"/>
              <a:t>But I can’t even stand without you </a:t>
            </a:r>
          </a:p>
          <a:p>
            <a:r>
              <a:rPr lang="en-US" sz="3600" b="1" dirty="0"/>
              <a:t>holding my hand</a:t>
            </a:r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CAN’T EVEN WALK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I can’t even walk without you holding my hand</a:t>
            </a:r>
          </a:p>
          <a:p>
            <a:r>
              <a:rPr lang="en-US" sz="3600" b="1" dirty="0"/>
              <a:t>The mountain is too high and the valley is too wide</a:t>
            </a:r>
          </a:p>
          <a:p>
            <a:r>
              <a:rPr lang="en-US" sz="3600" b="1" dirty="0"/>
              <a:t>Down on my knees I learned to stand</a:t>
            </a:r>
          </a:p>
          <a:p>
            <a:r>
              <a:rPr lang="en-US" sz="3600" b="1" dirty="0"/>
              <a:t>For I can’t even walk without you holding my hand</a:t>
            </a:r>
          </a:p>
          <a:p>
            <a:r>
              <a:rPr lang="en-US" sz="3600" b="1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But then I made </a:t>
            </a:r>
            <a:r>
              <a:rPr lang="en-US" sz="3600" b="1"/>
              <a:t>Jesus  </a:t>
            </a:r>
            <a:r>
              <a:rPr lang="en-US" sz="3600" b="1" dirty="0"/>
              <a:t>my all in all</a:t>
            </a:r>
          </a:p>
          <a:p>
            <a:r>
              <a:rPr lang="en-US" sz="3600" b="1" dirty="0"/>
              <a:t>From this time when I’m in trouble on His name I’ll call</a:t>
            </a:r>
          </a:p>
          <a:p>
            <a:r>
              <a:rPr lang="en-US" sz="3600" b="1" dirty="0"/>
              <a:t>If I fail to trust Him I’ll be less than a man</a:t>
            </a:r>
          </a:p>
          <a:p>
            <a:r>
              <a:rPr lang="en-US" sz="3600" b="1" dirty="0"/>
              <a:t>For I can’t even walk without you holding my hand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2136</TotalTime>
  <Words>122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88</cp:revision>
  <dcterms:created xsi:type="dcterms:W3CDTF">2010-08-26T04:29:37Z</dcterms:created>
  <dcterms:modified xsi:type="dcterms:W3CDTF">2019-12-22T09:45:50Z</dcterms:modified>
</cp:coreProperties>
</file>