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828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had many tears and sorrows</a:t>
            </a:r>
          </a:p>
          <a:p>
            <a:r>
              <a:rPr lang="en-US" sz="3600" b="1" dirty="0" smtClean="0"/>
              <a:t>I’ve had questions for tomorrow</a:t>
            </a:r>
          </a:p>
          <a:p>
            <a:r>
              <a:rPr lang="en-US" sz="3600" b="1" dirty="0" smtClean="0"/>
              <a:t>Many times I didn’t know</a:t>
            </a:r>
          </a:p>
          <a:p>
            <a:r>
              <a:rPr lang="en-US" sz="3600" b="1" dirty="0" smtClean="0"/>
              <a:t>Right from wrong;</a:t>
            </a:r>
          </a:p>
          <a:p>
            <a:r>
              <a:rPr lang="en-US" sz="3600" b="1" dirty="0" smtClean="0"/>
              <a:t>But in every situation,</a:t>
            </a:r>
          </a:p>
          <a:p>
            <a:r>
              <a:rPr lang="en-US" sz="3600" b="1" dirty="0" smtClean="0"/>
              <a:t>God gave me blessed consolation,</a:t>
            </a:r>
          </a:p>
          <a:p>
            <a:r>
              <a:rPr lang="en-US" sz="3600" b="1" dirty="0" smtClean="0"/>
              <a:t>That my trials come</a:t>
            </a:r>
          </a:p>
          <a:p>
            <a:r>
              <a:rPr lang="en-US" sz="3600" b="1" dirty="0" smtClean="0"/>
              <a:t>To only make me strong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THROUGH IT ALL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828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Through it all, through it all</a:t>
            </a:r>
          </a:p>
          <a:p>
            <a:r>
              <a:rPr lang="en-US" sz="3600" b="1" dirty="0" smtClean="0"/>
              <a:t>I’ve learned to trust in Jesus,</a:t>
            </a:r>
          </a:p>
          <a:p>
            <a:r>
              <a:rPr lang="en-US" sz="3600" b="1" dirty="0" smtClean="0"/>
              <a:t>I’ve learned to trust in God;</a:t>
            </a:r>
          </a:p>
          <a:p>
            <a:r>
              <a:rPr lang="en-US" sz="3600" b="1" dirty="0" smtClean="0"/>
              <a:t>Through it all, through it all</a:t>
            </a:r>
          </a:p>
          <a:p>
            <a:r>
              <a:rPr lang="en-US" sz="3600" b="1" dirty="0" smtClean="0"/>
              <a:t>I’ve learned to depend upon </a:t>
            </a:r>
            <a:r>
              <a:rPr lang="en-US" sz="3600" b="1" smtClean="0"/>
              <a:t>His Word.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828800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You’ve got to run, </a:t>
            </a:r>
            <a:r>
              <a:rPr lang="en-US" sz="3600" b="1" dirty="0" err="1" smtClean="0"/>
              <a:t>run,run</a:t>
            </a:r>
            <a:r>
              <a:rPr lang="en-US" sz="3600" b="1" dirty="0" smtClean="0"/>
              <a:t>, run,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2643</TotalTime>
  <Words>90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103</cp:revision>
  <dcterms:created xsi:type="dcterms:W3CDTF">2010-08-26T04:29:37Z</dcterms:created>
  <dcterms:modified xsi:type="dcterms:W3CDTF">2011-02-13T16:14:51Z</dcterms:modified>
</cp:coreProperties>
</file>