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3885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11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HALLELUJAH WE SHALL RISE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In the resurrection morning,</a:t>
            </a:r>
          </a:p>
          <a:p>
            <a:r>
              <a:rPr lang="en-US" sz="3600" b="1" dirty="0"/>
              <a:t>When the trump of God shall sound,</a:t>
            </a:r>
          </a:p>
          <a:p>
            <a:r>
              <a:rPr lang="en-US" sz="3600" b="1" dirty="0"/>
              <a:t>We shall rise, (Hallelujah!) we shall rise!</a:t>
            </a:r>
          </a:p>
          <a:p>
            <a:r>
              <a:rPr lang="en-US" sz="3600" b="1" dirty="0"/>
              <a:t>Then the saints will come rejoicing</a:t>
            </a:r>
          </a:p>
          <a:p>
            <a:r>
              <a:rPr lang="en-US" sz="3600" b="1" dirty="0"/>
              <a:t>And no tears will </a:t>
            </a:r>
            <a:r>
              <a:rPr lang="en-US" sz="3600" b="1" dirty="0" err="1"/>
              <a:t>e’er</a:t>
            </a:r>
            <a:r>
              <a:rPr lang="en-US" sz="3600" b="1" dirty="0"/>
              <a:t> be found,</a:t>
            </a:r>
          </a:p>
          <a:p>
            <a:r>
              <a:rPr lang="en-US" sz="3600" b="1" dirty="0"/>
              <a:t>We shall rise, (Hallelujah!) we shall rise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58882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We shall rise, (Hallelujah!)</a:t>
            </a:r>
          </a:p>
          <a:p>
            <a:r>
              <a:rPr lang="en-US" sz="4000" b="1" dirty="0" smtClean="0"/>
              <a:t>We shall rise! (Amen!)</a:t>
            </a:r>
          </a:p>
          <a:p>
            <a:r>
              <a:rPr lang="en-US" sz="4000" b="1" dirty="0" smtClean="0"/>
              <a:t>We shall rise! (Hallelujah!)</a:t>
            </a:r>
          </a:p>
          <a:p>
            <a:r>
              <a:rPr lang="en-US" sz="4000" b="1" dirty="0" smtClean="0"/>
              <a:t>In the resurrection morning,</a:t>
            </a:r>
          </a:p>
          <a:p>
            <a:r>
              <a:rPr lang="en-US" sz="4000" b="1" dirty="0" smtClean="0"/>
              <a:t>When death’s prison bars are broken,</a:t>
            </a:r>
          </a:p>
          <a:p>
            <a:r>
              <a:rPr lang="en-US" sz="4000" b="1" dirty="0" smtClean="0"/>
              <a:t>We shall rise, (Hallelujah!) we shall 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 the resurrection morning,</a:t>
            </a:r>
          </a:p>
          <a:p>
            <a:r>
              <a:rPr lang="en-US" sz="4000" b="1" dirty="0" smtClean="0"/>
              <a:t>What a meeting it will be,</a:t>
            </a:r>
          </a:p>
          <a:p>
            <a:r>
              <a:rPr lang="en-US" sz="4000" b="1" dirty="0" smtClean="0"/>
              <a:t>We shall rise, (Hallelujah) we shall rise!</a:t>
            </a:r>
          </a:p>
          <a:p>
            <a:r>
              <a:rPr lang="en-US" sz="4000" b="1" dirty="0" smtClean="0"/>
              <a:t>When our fathers and our mothers,</a:t>
            </a:r>
          </a:p>
          <a:p>
            <a:r>
              <a:rPr lang="en-US" sz="4000" b="1" dirty="0" smtClean="0"/>
              <a:t>And our loved ones we shall see,</a:t>
            </a:r>
          </a:p>
          <a:p>
            <a:r>
              <a:rPr lang="en-US" sz="4000" b="1" dirty="0" smtClean="0"/>
              <a:t>We shall rise, (Hallelujah!) we shall rise.</a:t>
            </a:r>
          </a:p>
          <a:p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 the resurrection morning,</a:t>
            </a:r>
          </a:p>
          <a:p>
            <a:r>
              <a:rPr lang="en-US" sz="4000" b="1" dirty="0" smtClean="0"/>
              <a:t>Blessed thought it is to me,</a:t>
            </a:r>
          </a:p>
          <a:p>
            <a:r>
              <a:rPr lang="en-US" sz="4000" b="1" dirty="0" smtClean="0"/>
              <a:t>We shall rise, (Hallelujah!) we shall rise!</a:t>
            </a:r>
          </a:p>
          <a:p>
            <a:r>
              <a:rPr lang="en-US" sz="4000" b="1" dirty="0" smtClean="0"/>
              <a:t>I shall see my blessed </a:t>
            </a:r>
            <a:r>
              <a:rPr lang="en-US" sz="4000" b="1" dirty="0" err="1" smtClean="0"/>
              <a:t>Saviour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Who so freely died for me,</a:t>
            </a:r>
          </a:p>
          <a:p>
            <a:r>
              <a:rPr lang="en-US" sz="4000" b="1" dirty="0" smtClean="0"/>
              <a:t>We shall rise, (Hallelujah!) we shall rise.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 the resurrection morning,</a:t>
            </a:r>
          </a:p>
          <a:p>
            <a:r>
              <a:rPr lang="en-US" sz="4000" b="1" dirty="0" smtClean="0"/>
              <a:t>We shall meet Him in the air,</a:t>
            </a:r>
          </a:p>
          <a:p>
            <a:r>
              <a:rPr lang="en-US" sz="4000" b="1" dirty="0" smtClean="0"/>
              <a:t>We shall rise, (Hallelujah!) we shall rise!</a:t>
            </a:r>
          </a:p>
          <a:p>
            <a:r>
              <a:rPr lang="en-US" sz="4000" b="1" dirty="0" smtClean="0"/>
              <a:t>And be carried up to glory,</a:t>
            </a:r>
          </a:p>
          <a:p>
            <a:r>
              <a:rPr lang="en-US" sz="4000" b="1" dirty="0" smtClean="0"/>
              <a:t>To our home so bright and fair,</a:t>
            </a:r>
          </a:p>
          <a:p>
            <a:r>
              <a:rPr lang="en-US" sz="4000" b="1" dirty="0" smtClean="0"/>
              <a:t>We shall rise, (Hallelujah!) we shall rise</a:t>
            </a:r>
            <a:endParaRPr lang="en-US"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717</TotalTime>
  <Words>246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</cp:revision>
  <dcterms:created xsi:type="dcterms:W3CDTF">2010-08-26T04:29:37Z</dcterms:created>
  <dcterms:modified xsi:type="dcterms:W3CDTF">2018-09-09T09:45:08Z</dcterms:modified>
</cp:coreProperties>
</file>