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35" d="100"/>
          <a:sy n="35" d="100"/>
        </p:scale>
        <p:origin x="14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6764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 look back on history</a:t>
            </a:r>
          </a:p>
          <a:p>
            <a:r>
              <a:rPr lang="en-US" sz="3600" b="1" dirty="0" smtClean="0"/>
              <a:t>And See the mighty God unveiled</a:t>
            </a:r>
          </a:p>
          <a:p>
            <a:r>
              <a:rPr lang="en-US" sz="3600" b="1" dirty="0" smtClean="0"/>
              <a:t>Proving over and over</a:t>
            </a:r>
          </a:p>
          <a:p>
            <a:r>
              <a:rPr lang="en-US" sz="3600" b="1" dirty="0" smtClean="0"/>
              <a:t>That His Word has never fail</a:t>
            </a:r>
          </a:p>
          <a:p>
            <a:r>
              <a:rPr lang="en-US" sz="3600" b="1" dirty="0" smtClean="0"/>
              <a:t>But I can’t keep on dwelling</a:t>
            </a:r>
          </a:p>
          <a:p>
            <a:r>
              <a:rPr lang="en-US" sz="3600" b="1" dirty="0" smtClean="0"/>
              <a:t>On some past memory</a:t>
            </a:r>
          </a:p>
          <a:p>
            <a:r>
              <a:rPr lang="en-US" sz="3600" b="1" dirty="0" smtClean="0"/>
              <a:t>‘Cause now that same God </a:t>
            </a:r>
          </a:p>
          <a:p>
            <a:r>
              <a:rPr lang="en-US" sz="3600" b="1" dirty="0" smtClean="0"/>
              <a:t>Who’s living in me.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-228600" y="364003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3600" b="1" u="sng" dirty="0" smtClean="0"/>
              <a:t>THE SAME GOD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The same God who spoke to</a:t>
            </a:r>
          </a:p>
          <a:p>
            <a:r>
              <a:rPr lang="en-US" sz="3600" b="1" dirty="0" smtClean="0"/>
              <a:t>The woman at the well</a:t>
            </a:r>
          </a:p>
          <a:p>
            <a:r>
              <a:rPr lang="en-US" sz="3600" b="1" dirty="0" smtClean="0"/>
              <a:t>He is the same God whose wonders</a:t>
            </a:r>
          </a:p>
          <a:p>
            <a:r>
              <a:rPr lang="en-US" sz="3600" b="1" dirty="0" smtClean="0"/>
              <a:t>There are so many to tell</a:t>
            </a:r>
          </a:p>
          <a:p>
            <a:r>
              <a:rPr lang="en-US" sz="3600" b="1" dirty="0" smtClean="0"/>
              <a:t>The same God who parted</a:t>
            </a:r>
          </a:p>
          <a:p>
            <a:r>
              <a:rPr lang="en-US" sz="3600" b="1" dirty="0" smtClean="0"/>
              <a:t>The ranging Red Sea</a:t>
            </a:r>
          </a:p>
          <a:p>
            <a:r>
              <a:rPr lang="en-US" sz="3600" b="1" dirty="0" smtClean="0"/>
              <a:t>He’s the same God</a:t>
            </a:r>
          </a:p>
          <a:p>
            <a:r>
              <a:rPr lang="en-US" sz="3600" b="1" dirty="0" smtClean="0"/>
              <a:t>Who’s living in me.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 same God who created</a:t>
            </a:r>
          </a:p>
          <a:p>
            <a:r>
              <a:rPr lang="en-US" sz="3600" b="1" dirty="0" smtClean="0"/>
              <a:t>All the heavens and all the earth</a:t>
            </a:r>
          </a:p>
          <a:p>
            <a:r>
              <a:rPr lang="en-US" sz="3600" b="1" dirty="0" smtClean="0"/>
              <a:t>Came back living in Jesus</a:t>
            </a:r>
          </a:p>
          <a:p>
            <a:r>
              <a:rPr lang="en-US" sz="3600" b="1" dirty="0" smtClean="0"/>
              <a:t>And there was power in His Word</a:t>
            </a:r>
          </a:p>
          <a:p>
            <a:r>
              <a:rPr lang="en-US" sz="3600" b="1" dirty="0" smtClean="0"/>
              <a:t>But now in these last days</a:t>
            </a:r>
          </a:p>
          <a:p>
            <a:r>
              <a:rPr lang="en-US" sz="3600" b="1" dirty="0" smtClean="0"/>
              <a:t>I’m beginning to see</a:t>
            </a:r>
          </a:p>
          <a:p>
            <a:r>
              <a:rPr lang="en-US" sz="3600" b="1" dirty="0" smtClean="0"/>
              <a:t>That it’s the same God</a:t>
            </a:r>
          </a:p>
          <a:p>
            <a:r>
              <a:rPr lang="en-US" sz="3600" b="1" smtClean="0"/>
              <a:t>Who’s living in me.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2150</TotalTime>
  <Words>132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93</cp:revision>
  <dcterms:created xsi:type="dcterms:W3CDTF">2010-08-26T04:29:37Z</dcterms:created>
  <dcterms:modified xsi:type="dcterms:W3CDTF">2019-11-23T15:25:37Z</dcterms:modified>
</cp:coreProperties>
</file>