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226-2BF1-4D9B-8DDA-6136C131357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085-9501-4868-A4F5-5F1797B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1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226-2BF1-4D9B-8DDA-6136C131357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085-9501-4868-A4F5-5F1797B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74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226-2BF1-4D9B-8DDA-6136C131357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085-9501-4868-A4F5-5F1797B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9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226-2BF1-4D9B-8DDA-6136C131357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085-9501-4868-A4F5-5F1797B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55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226-2BF1-4D9B-8DDA-6136C131357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085-9501-4868-A4F5-5F1797B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226-2BF1-4D9B-8DDA-6136C131357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085-9501-4868-A4F5-5F1797B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30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226-2BF1-4D9B-8DDA-6136C131357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085-9501-4868-A4F5-5F1797B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04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226-2BF1-4D9B-8DDA-6136C131357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085-9501-4868-A4F5-5F1797B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95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226-2BF1-4D9B-8DDA-6136C131357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085-9501-4868-A4F5-5F1797B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85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226-2BF1-4D9B-8DDA-6136C131357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085-9501-4868-A4F5-5F1797B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31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226-2BF1-4D9B-8DDA-6136C131357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085-9501-4868-A4F5-5F1797B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9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7226-2BF1-4D9B-8DDA-6136C131357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0085-9501-4868-A4F5-5F1797B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920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1163</a:t>
            </a:r>
            <a:br>
              <a:rPr lang="en-GB" b="1" dirty="0" smtClean="0"/>
            </a:br>
            <a:r>
              <a:rPr lang="en-GB" b="1" dirty="0" smtClean="0"/>
              <a:t>THAT’S WHY I CALL HIM LORD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229600" cy="4997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smtClean="0"/>
              <a:t>I was taken from His side</a:t>
            </a:r>
          </a:p>
          <a:p>
            <a:pPr marL="0" indent="0">
              <a:buNone/>
            </a:pPr>
            <a:r>
              <a:rPr lang="en-GB" sz="3600" b="1" dirty="0" smtClean="0"/>
              <a:t>When my Lord bled and died,</a:t>
            </a:r>
          </a:p>
          <a:p>
            <a:pPr marL="0" indent="0">
              <a:buNone/>
            </a:pPr>
            <a:r>
              <a:rPr lang="en-GB" sz="3600" b="1" dirty="0" smtClean="0"/>
              <a:t>The earth shook, and all of nature’s pillar cried.</a:t>
            </a:r>
          </a:p>
          <a:p>
            <a:pPr marL="0" indent="0">
              <a:buNone/>
            </a:pPr>
            <a:r>
              <a:rPr lang="en-GB" sz="3600" b="1" dirty="0" smtClean="0"/>
              <a:t>On that sad and mournful day,</a:t>
            </a:r>
          </a:p>
          <a:p>
            <a:pPr marL="0" indent="0">
              <a:buNone/>
            </a:pPr>
            <a:r>
              <a:rPr lang="en-GB" sz="3600" b="1" dirty="0" smtClean="0"/>
              <a:t>The sun went down and hid away,</a:t>
            </a:r>
          </a:p>
          <a:p>
            <a:pPr marL="0" indent="0">
              <a:buNone/>
            </a:pPr>
            <a:r>
              <a:rPr lang="en-GB" sz="3600" b="1" dirty="0" smtClean="0"/>
              <a:t>When by blood, Jehovah-God purchased His Bride</a:t>
            </a: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29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152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 smtClean="0"/>
              <a:t>That’s why I call Him Lord, Lord Jesus Christ</a:t>
            </a:r>
          </a:p>
          <a:p>
            <a:pPr marL="0" indent="0">
              <a:buNone/>
            </a:pPr>
            <a:r>
              <a:rPr lang="en-GB" sz="3600" b="1" dirty="0" smtClean="0"/>
              <a:t>Yes, I call Him Lord Jesus Christ</a:t>
            </a:r>
          </a:p>
          <a:p>
            <a:pPr marL="0" indent="0">
              <a:buNone/>
            </a:pPr>
            <a:r>
              <a:rPr lang="en-GB" sz="3600" b="1" dirty="0" smtClean="0"/>
              <a:t>I’m a new creation,</a:t>
            </a:r>
          </a:p>
          <a:p>
            <a:pPr marL="0" indent="0">
              <a:buNone/>
            </a:pPr>
            <a:r>
              <a:rPr lang="en-GB" sz="3600" b="1" dirty="0" smtClean="0"/>
              <a:t>I’m His flesh, I’m His Spirit, I’m His bone</a:t>
            </a:r>
          </a:p>
          <a:p>
            <a:pPr marL="0" indent="0">
              <a:buNone/>
            </a:pPr>
            <a:r>
              <a:rPr lang="en-GB" sz="3600" b="1" dirty="0" smtClean="0"/>
              <a:t>And I’ll tell the world He’s Lord,</a:t>
            </a:r>
          </a:p>
          <a:p>
            <a:pPr marL="0" indent="0">
              <a:buNone/>
            </a:pPr>
            <a:r>
              <a:rPr lang="en-GB" sz="3600" b="1" dirty="0" smtClean="0"/>
              <a:t>And we two are one.</a:t>
            </a: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42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2296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 smtClean="0"/>
              <a:t>Several times I’ve let Him down,</a:t>
            </a:r>
          </a:p>
          <a:p>
            <a:pPr marL="0" indent="0">
              <a:buNone/>
            </a:pPr>
            <a:r>
              <a:rPr lang="en-GB" sz="3600" b="1" dirty="0" smtClean="0"/>
              <a:t>But my slide made His love more strong, </a:t>
            </a:r>
          </a:p>
          <a:p>
            <a:pPr marL="0" indent="0">
              <a:buNone/>
            </a:pPr>
            <a:r>
              <a:rPr lang="en-GB" sz="3600" b="1" dirty="0" smtClean="0"/>
              <a:t>From His side flowed reconciling love,</a:t>
            </a:r>
          </a:p>
          <a:p>
            <a:pPr marL="0" indent="0">
              <a:buNone/>
            </a:pPr>
            <a:r>
              <a:rPr lang="en-GB" sz="3600" b="1" dirty="0" smtClean="0"/>
              <a:t>Such a love the world don’t know;</a:t>
            </a:r>
          </a:p>
          <a:p>
            <a:pPr marL="0" indent="0">
              <a:buNone/>
            </a:pPr>
            <a:r>
              <a:rPr lang="en-GB" sz="3600" b="1" dirty="0" smtClean="0"/>
              <a:t>Such a love it could never show</a:t>
            </a:r>
          </a:p>
          <a:p>
            <a:pPr marL="0" indent="0">
              <a:buNone/>
            </a:pPr>
            <a:r>
              <a:rPr lang="en-GB" sz="3600" b="1" dirty="0" smtClean="0"/>
              <a:t>It took the Dove to bring it down from up above.</a:t>
            </a: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79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229600" cy="5141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smtClean="0"/>
              <a:t>For a sign, just to show the world,</a:t>
            </a:r>
          </a:p>
          <a:p>
            <a:pPr marL="0" indent="0">
              <a:buNone/>
            </a:pPr>
            <a:r>
              <a:rPr lang="en-GB" sz="3600" b="1" dirty="0" smtClean="0"/>
              <a:t>That my Gene was celestial,</a:t>
            </a:r>
          </a:p>
          <a:p>
            <a:pPr marL="0" indent="0">
              <a:buNone/>
            </a:pPr>
            <a:r>
              <a:rPr lang="en-GB" sz="3600" b="1" dirty="0" smtClean="0"/>
              <a:t>From His side, royal blood did flow</a:t>
            </a:r>
          </a:p>
          <a:p>
            <a:pPr marL="0" indent="0">
              <a:buNone/>
            </a:pPr>
            <a:r>
              <a:rPr lang="en-GB" sz="3600" b="1" dirty="0" smtClean="0"/>
              <a:t>Oh, the serpent’s head was crushed well done,</a:t>
            </a:r>
          </a:p>
          <a:p>
            <a:pPr marL="0" indent="0">
              <a:buNone/>
            </a:pPr>
            <a:r>
              <a:rPr lang="en-GB" sz="3600" b="1" dirty="0" smtClean="0"/>
              <a:t>Hallelujah to God’s Holy One!</a:t>
            </a:r>
          </a:p>
          <a:p>
            <a:pPr marL="0" indent="0">
              <a:buNone/>
            </a:pPr>
            <a:r>
              <a:rPr lang="en-GB" sz="3600" b="1" dirty="0" smtClean="0"/>
              <a:t>Who by His blood has brought me back to my God. </a:t>
            </a: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43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199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1163 THAT’S WHY I CALL HIM LORD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1163 THAT’S WHY I CALL HIM LORD</dc:title>
  <dc:creator>JUDE-MAJASAN</dc:creator>
  <cp:lastModifiedBy>JUDE-MAJASAN</cp:lastModifiedBy>
  <cp:revision>2</cp:revision>
  <dcterms:created xsi:type="dcterms:W3CDTF">2011-10-26T01:33:06Z</dcterms:created>
  <dcterms:modified xsi:type="dcterms:W3CDTF">2011-10-26T01:49:08Z</dcterms:modified>
</cp:coreProperties>
</file>