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65" d="100"/>
          <a:sy n="65" d="100"/>
        </p:scale>
        <p:origin x="84" y="18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3885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12</a:t>
            </a:r>
            <a:r>
              <a:rPr kumimoji="0" lang="en-US" sz="3600" b="1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1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WEAR A CROWN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en-US" sz="3600" b="1" u="sng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Am I a soldier of the cross,</a:t>
            </a:r>
          </a:p>
          <a:p>
            <a:r>
              <a:rPr lang="en-US" sz="3600" b="1" dirty="0"/>
              <a:t>A follower of the Lamb,</a:t>
            </a:r>
          </a:p>
          <a:p>
            <a:r>
              <a:rPr lang="en-US" sz="3600" b="1" dirty="0"/>
              <a:t>And shall I fear to own His cause,</a:t>
            </a:r>
          </a:p>
          <a:p>
            <a:r>
              <a:rPr lang="en-US" sz="3600" b="1" dirty="0"/>
              <a:t>Or blush to speak His Name?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300316" y="181957"/>
            <a:ext cx="7086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CHORUS</a:t>
            </a:r>
          </a:p>
          <a:p>
            <a:r>
              <a:rPr lang="en-US" sz="3200" b="1" dirty="0"/>
              <a:t>And when the battle’s over, </a:t>
            </a:r>
          </a:p>
          <a:p>
            <a:r>
              <a:rPr lang="en-US" sz="3200" b="1" dirty="0"/>
              <a:t>we shall wear a crown!</a:t>
            </a:r>
          </a:p>
          <a:p>
            <a:r>
              <a:rPr lang="en-US" sz="3200" b="1" dirty="0"/>
              <a:t>Yes, we shall wear a crown!</a:t>
            </a:r>
          </a:p>
          <a:p>
            <a:r>
              <a:rPr lang="en-US" sz="3200" b="1" dirty="0"/>
              <a:t>Yes we shall wear a crown</a:t>
            </a:r>
          </a:p>
          <a:p>
            <a:r>
              <a:rPr lang="en-US" sz="3200" b="1" dirty="0"/>
              <a:t>And when the battle's over, </a:t>
            </a:r>
          </a:p>
          <a:p>
            <a:r>
              <a:rPr lang="en-US" sz="3200" b="1" dirty="0"/>
              <a:t>we shall wear a crown</a:t>
            </a:r>
          </a:p>
          <a:p>
            <a:r>
              <a:rPr lang="en-US" sz="3200" b="1" dirty="0"/>
              <a:t>In the new Jerusalem.</a:t>
            </a:r>
          </a:p>
          <a:p>
            <a:r>
              <a:rPr lang="en-US" sz="3200" b="1" dirty="0"/>
              <a:t>wear a crown, wear a crown,</a:t>
            </a:r>
          </a:p>
          <a:p>
            <a:r>
              <a:rPr lang="en-US" sz="3200" b="1" dirty="0"/>
              <a:t>Wear a bright and shining crown,</a:t>
            </a:r>
          </a:p>
          <a:p>
            <a:r>
              <a:rPr lang="en-US" sz="3200" b="1" dirty="0"/>
              <a:t>And when the battle’s over, </a:t>
            </a:r>
          </a:p>
          <a:p>
            <a:r>
              <a:rPr lang="en-US" sz="3200" b="1" dirty="0"/>
              <a:t>we shall wear a crown!</a:t>
            </a:r>
          </a:p>
          <a:p>
            <a:r>
              <a:rPr lang="en-US" sz="3200" b="1" dirty="0"/>
              <a:t>In the new Jerusalem.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2954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Must I be carried to the skies</a:t>
            </a:r>
          </a:p>
          <a:p>
            <a:r>
              <a:rPr lang="en-US" sz="3600" b="1" dirty="0"/>
              <a:t>On </a:t>
            </a:r>
            <a:r>
              <a:rPr lang="en-US" sz="3600" b="1" dirty="0" err="1"/>
              <a:t>flow’ry</a:t>
            </a:r>
            <a:r>
              <a:rPr lang="en-US" sz="3600" b="1" dirty="0"/>
              <a:t> beds of ease,</a:t>
            </a:r>
          </a:p>
          <a:p>
            <a:r>
              <a:rPr lang="en-US" sz="3600" b="1" dirty="0"/>
              <a:t>While others fought to win the prize,</a:t>
            </a:r>
          </a:p>
          <a:p>
            <a:r>
              <a:rPr lang="en-US" sz="3600" b="1" dirty="0"/>
              <a:t>And sailed through bloody seas?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Are there no foes for me to face?</a:t>
            </a:r>
          </a:p>
          <a:p>
            <a:r>
              <a:rPr lang="en-US" sz="3600" b="1" dirty="0"/>
              <a:t>Must I not stem the flood?</a:t>
            </a:r>
          </a:p>
          <a:p>
            <a:r>
              <a:rPr lang="en-US" sz="3600" b="1" dirty="0"/>
              <a:t>Is this vile world a friend to grace</a:t>
            </a:r>
          </a:p>
          <a:p>
            <a:r>
              <a:rPr lang="en-US" sz="3600" b="1" dirty="0"/>
              <a:t>To help me on to God?</a:t>
            </a:r>
          </a:p>
          <a:p>
            <a:r>
              <a:rPr lang="en-US" sz="3600" b="1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196876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Sure I must fight if I would reign,</a:t>
            </a:r>
          </a:p>
          <a:p>
            <a:r>
              <a:rPr lang="en-US" sz="3600" b="1" dirty="0"/>
              <a:t>Increase my courage, Lord;</a:t>
            </a:r>
          </a:p>
          <a:p>
            <a:r>
              <a:rPr lang="en-US" sz="3600" b="1" dirty="0"/>
              <a:t>I’ll bear the toil, endure the pain,</a:t>
            </a:r>
          </a:p>
          <a:p>
            <a:r>
              <a:rPr lang="en-US" sz="3600" b="1" dirty="0"/>
              <a:t>Supported by Thy Word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724</TotalTime>
  <Words>197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13</cp:revision>
  <dcterms:created xsi:type="dcterms:W3CDTF">2010-08-26T04:29:37Z</dcterms:created>
  <dcterms:modified xsi:type="dcterms:W3CDTF">2019-03-10T12:05:41Z</dcterms:modified>
</cp:coreProperties>
</file>