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61" r:id="rId5"/>
    <p:sldId id="262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8333" autoAdjust="0"/>
    <p:restoredTop sz="94660"/>
  </p:normalViewPr>
  <p:slideViewPr>
    <p:cSldViewPr>
      <p:cViewPr>
        <p:scale>
          <a:sx n="33" d="100"/>
          <a:sy n="33" d="100"/>
        </p:scale>
        <p:origin x="-2718" y="-8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152400" y="228600"/>
            <a:ext cx="9448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600" b="1" dirty="0" smtClean="0">
                <a:latin typeface="Arial Black" pitchFamily="34" charset="0"/>
                <a:ea typeface="Calibri" pitchFamily="34" charset="0"/>
                <a:cs typeface="Times New Roman" pitchFamily="18" charset="0"/>
              </a:rPr>
              <a:t>	123</a:t>
            </a:r>
            <a:r>
              <a:rPr lang="en-US" sz="3600" b="1" dirty="0" smtClean="0">
                <a:latin typeface="Arial Black" pitchFamily="34" charset="0"/>
                <a:ea typeface="Calibri" pitchFamily="34" charset="0"/>
                <a:cs typeface="Times New Roman" pitchFamily="18" charset="0"/>
              </a:rPr>
              <a:t>		</a:t>
            </a:r>
            <a:endParaRPr kumimoji="0" lang="en-US" sz="3600" b="1" i="1" u="none" strike="noStrike" cap="none" normalizeH="0" baseline="0" dirty="0" smtClean="0">
              <a:ln>
                <a:noFill/>
              </a:ln>
              <a:effectLst/>
              <a:latin typeface="Arial Black" pitchFamily="34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" y="1676400"/>
            <a:ext cx="9448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There’s a holy and beautiful city,</a:t>
            </a:r>
          </a:p>
          <a:p>
            <a:r>
              <a:rPr lang="en-US" sz="3600" b="1" dirty="0" smtClean="0"/>
              <a:t>Whose builder and ruler is God.</a:t>
            </a:r>
          </a:p>
          <a:p>
            <a:r>
              <a:rPr lang="en-US" sz="3600" b="1" dirty="0" smtClean="0"/>
              <a:t>John saw it descending from heaven</a:t>
            </a:r>
          </a:p>
          <a:p>
            <a:r>
              <a:rPr lang="en-US" sz="3600" b="1" dirty="0" smtClean="0"/>
              <a:t>When Patmos, in exile, he trod;</a:t>
            </a:r>
          </a:p>
          <a:p>
            <a:r>
              <a:rPr lang="en-US" sz="3600" b="1" dirty="0" smtClean="0"/>
              <a:t>Its high, massive wall is of jasper,</a:t>
            </a:r>
          </a:p>
          <a:p>
            <a:r>
              <a:rPr lang="en-US" sz="3600" b="1" dirty="0" smtClean="0"/>
              <a:t>The city itself is pure gold;</a:t>
            </a:r>
          </a:p>
          <a:p>
            <a:r>
              <a:rPr lang="en-US" sz="3600" b="1" dirty="0" smtClean="0"/>
              <a:t>And when my frail tent here is folded,</a:t>
            </a:r>
          </a:p>
          <a:p>
            <a:r>
              <a:rPr lang="en-US" sz="3600" b="1" dirty="0" smtClean="0"/>
              <a:t>Mine eyes shall its glory behold</a:t>
            </a:r>
            <a:r>
              <a:rPr lang="en-US" sz="3600" b="1" dirty="0" smtClean="0"/>
              <a:t>.</a:t>
            </a:r>
            <a:endParaRPr lang="en-US" sz="3600" b="1" dirty="0" smtClean="0"/>
          </a:p>
        </p:txBody>
      </p:sp>
      <p:sp>
        <p:nvSpPr>
          <p:cNvPr id="9" name="Rectangle 8"/>
          <p:cNvSpPr/>
          <p:nvPr/>
        </p:nvSpPr>
        <p:spPr>
          <a:xfrm>
            <a:off x="-457200" y="877669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u="sng" dirty="0" smtClean="0">
                <a:latin typeface="Arial Black" pitchFamily="34" charset="0"/>
                <a:cs typeface="Times New Roman" pitchFamily="18" charset="0"/>
              </a:rPr>
              <a:t>THE PEALY WHITE CITY</a:t>
            </a:r>
            <a:endParaRPr lang="nn-NO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1676400"/>
            <a:ext cx="9448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CHORUS</a:t>
            </a:r>
          </a:p>
          <a:p>
            <a:r>
              <a:rPr lang="en-US" sz="3600" b="1" dirty="0" smtClean="0"/>
              <a:t>In that bright city, pearly white city,</a:t>
            </a:r>
          </a:p>
          <a:p>
            <a:r>
              <a:rPr lang="en-US" sz="3600" b="1" dirty="0" smtClean="0"/>
              <a:t>I have a mansion, a harp, and a crown;</a:t>
            </a:r>
          </a:p>
          <a:p>
            <a:r>
              <a:rPr lang="en-US" sz="3600" b="1" dirty="0" smtClean="0"/>
              <a:t>Now I am watching, waiting and longing,</a:t>
            </a:r>
          </a:p>
          <a:p>
            <a:r>
              <a:rPr lang="en-US" sz="3600" b="1" dirty="0" smtClean="0"/>
              <a:t>For the white city John saw coming down</a:t>
            </a:r>
            <a:r>
              <a:rPr lang="en-US" sz="3600" b="1" dirty="0" smtClean="0"/>
              <a:t>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990600"/>
            <a:ext cx="9448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No sin is allowed in that city,</a:t>
            </a:r>
          </a:p>
          <a:p>
            <a:r>
              <a:rPr lang="en-US" sz="3600" b="1" dirty="0" smtClean="0"/>
              <a:t>And nothing defiling nor mean;</a:t>
            </a:r>
          </a:p>
          <a:p>
            <a:r>
              <a:rPr lang="en-US" sz="3600" b="1" dirty="0" smtClean="0"/>
              <a:t>No pain and no sickness can enter,</a:t>
            </a:r>
          </a:p>
          <a:p>
            <a:r>
              <a:rPr lang="en-US" sz="3600" b="1" dirty="0" smtClean="0"/>
              <a:t>No crape on the doorknob is seen;</a:t>
            </a:r>
          </a:p>
          <a:p>
            <a:r>
              <a:rPr lang="en-US" sz="3600" b="1" dirty="0" smtClean="0"/>
              <a:t>Earth’s sorrows and cares are </a:t>
            </a:r>
            <a:r>
              <a:rPr lang="en-US" sz="3600" b="1" dirty="0" smtClean="0"/>
              <a:t>forgotten</a:t>
            </a:r>
            <a:r>
              <a:rPr lang="en-US" sz="3600" b="1" dirty="0" smtClean="0"/>
              <a:t>,</a:t>
            </a:r>
          </a:p>
          <a:p>
            <a:r>
              <a:rPr lang="en-US" sz="3600" b="1" dirty="0" smtClean="0"/>
              <a:t>No tempter is there to annoy;</a:t>
            </a:r>
          </a:p>
          <a:p>
            <a:r>
              <a:rPr lang="en-US" sz="3600" b="1" dirty="0" smtClean="0"/>
              <a:t>No parting words ever are spoken,</a:t>
            </a:r>
          </a:p>
          <a:p>
            <a:r>
              <a:rPr lang="en-US" sz="3600" b="1" dirty="0" smtClean="0"/>
              <a:t>There’s nothing to hurt and destroy</a:t>
            </a:r>
            <a:r>
              <a:rPr lang="en-US" sz="3600" b="1" dirty="0" smtClean="0"/>
              <a:t>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990600"/>
            <a:ext cx="9448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No heartaches are known in that city,</a:t>
            </a:r>
          </a:p>
          <a:p>
            <a:r>
              <a:rPr lang="en-US" sz="3600" b="1" dirty="0" smtClean="0"/>
              <a:t>No tears ever moisten the eye,</a:t>
            </a:r>
          </a:p>
          <a:p>
            <a:r>
              <a:rPr lang="en-US" sz="3600" b="1" dirty="0" smtClean="0"/>
              <a:t>There’s no disappointment in heaven,</a:t>
            </a:r>
          </a:p>
          <a:p>
            <a:r>
              <a:rPr lang="en-US" sz="3600" b="1" dirty="0" smtClean="0"/>
              <a:t>No envy and strife in the sky;</a:t>
            </a:r>
          </a:p>
          <a:p>
            <a:r>
              <a:rPr lang="en-US" sz="3600" b="1" dirty="0" smtClean="0"/>
              <a:t>The saints are all sanctified wholly,</a:t>
            </a:r>
          </a:p>
          <a:p>
            <a:r>
              <a:rPr lang="en-US" sz="3600" b="1" dirty="0" smtClean="0"/>
              <a:t>They live in sweet harmony there;</a:t>
            </a:r>
          </a:p>
          <a:p>
            <a:r>
              <a:rPr lang="en-US" sz="3600" b="1" dirty="0" smtClean="0"/>
              <a:t>My heart is now set on that city,</a:t>
            </a:r>
          </a:p>
          <a:p>
            <a:r>
              <a:rPr lang="en-US" sz="3600" b="1" dirty="0" smtClean="0"/>
              <a:t>And some day its blessing I’ll share</a:t>
            </a:r>
            <a:r>
              <a:rPr lang="en-US" sz="3600" b="1" dirty="0" smtClean="0"/>
              <a:t>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990600"/>
            <a:ext cx="94488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My loved ones are gathering yonder,</a:t>
            </a:r>
          </a:p>
          <a:p>
            <a:r>
              <a:rPr lang="en-US" sz="3600" b="1" dirty="0" smtClean="0"/>
              <a:t>My friends, too, are passing away;</a:t>
            </a:r>
          </a:p>
          <a:p>
            <a:r>
              <a:rPr lang="en-US" sz="3600" b="1" dirty="0" smtClean="0"/>
              <a:t>And soon I shall join their bright number,</a:t>
            </a:r>
          </a:p>
          <a:p>
            <a:r>
              <a:rPr lang="en-US" sz="3600" b="1" dirty="0" smtClean="0"/>
              <a:t>And dwell in eternity’s day;</a:t>
            </a:r>
          </a:p>
          <a:p>
            <a:r>
              <a:rPr lang="en-US" sz="3600" b="1" dirty="0" smtClean="0"/>
              <a:t>They’re safe now in glory with Jesus,</a:t>
            </a:r>
          </a:p>
          <a:p>
            <a:r>
              <a:rPr lang="en-US" sz="3600" b="1" dirty="0" smtClean="0"/>
              <a:t>Their trials and battles are past;</a:t>
            </a:r>
          </a:p>
          <a:p>
            <a:r>
              <a:rPr lang="en-US" sz="3600" b="1" dirty="0" smtClean="0"/>
              <a:t>They overcome sin and the tempter,</a:t>
            </a:r>
          </a:p>
          <a:p>
            <a:r>
              <a:rPr lang="en-US" sz="3600" b="1" dirty="0" smtClean="0"/>
              <a:t>They’ve reached that fair city at last.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1969</TotalTime>
  <Words>284</Words>
  <Application>Microsoft Office PowerPoint</Application>
  <PresentationFormat>On-screen Show (4:3)</PresentationFormat>
  <Paragraphs>41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Verve</vt:lpstr>
      <vt:lpstr>Slide 1</vt:lpstr>
      <vt:lpstr>Slide 2</vt:lpstr>
      <vt:lpstr>Slide 3</vt:lpstr>
      <vt:lpstr>Slide 4</vt:lpstr>
      <vt:lpstr>Slide 5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BRAIMOH</cp:lastModifiedBy>
  <cp:revision>89</cp:revision>
  <dcterms:created xsi:type="dcterms:W3CDTF">2010-08-26T04:29:37Z</dcterms:created>
  <dcterms:modified xsi:type="dcterms:W3CDTF">2010-09-02T04:41:27Z</dcterms:modified>
</cp:coreProperties>
</file>