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45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77173-0095-4E26-A6AB-16BB1D09CB3A}" type="datetimeFigureOut">
              <a:rPr lang="en-US" smtClean="0"/>
              <a:pPr/>
              <a:t>10/28/2018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5935-3A18-4709-9890-917436C002B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5935-3A18-4709-9890-917436C002B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5935-3A18-4709-9890-917436C002B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5935-3A18-4709-9890-917436C002B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5935-3A18-4709-9890-917436C002B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A5935-3A18-4709-9890-917436C002B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125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64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We’re looking for His coming, in the clouds of heaven,</a:t>
            </a:r>
          </a:p>
          <a:p>
            <a:r>
              <a:rPr lang="en-US" sz="4000" b="1" dirty="0" smtClean="0"/>
              <a:t>Coming back to earth to catch away His own;</a:t>
            </a:r>
          </a:p>
          <a:p>
            <a:r>
              <a:rPr lang="en-US" sz="4000" b="1" dirty="0" smtClean="0"/>
              <a:t>Then may we all be ready, when midnight cry is given,</a:t>
            </a:r>
          </a:p>
          <a:p>
            <a:r>
              <a:rPr lang="en-US" sz="4000" b="1" dirty="0" smtClean="0"/>
              <a:t>To go and reign with Christ on His throne.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MESSAGE OF HIS COMING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599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</a:p>
          <a:p>
            <a:r>
              <a:rPr lang="en-US" sz="4000" b="1" dirty="0" smtClean="0"/>
              <a:t>Gladly may we herald the message of His blessed appearing,</a:t>
            </a:r>
          </a:p>
          <a:p>
            <a:r>
              <a:rPr lang="en-US" sz="4000" b="1" dirty="0" smtClean="0"/>
              <a:t>Soon He’s coming in glory, tell to one and all;</a:t>
            </a:r>
          </a:p>
          <a:p>
            <a:r>
              <a:rPr lang="en-US" sz="4000" b="1" dirty="0" smtClean="0"/>
              <a:t>Then awake, ye saints of the Lord, why </a:t>
            </a:r>
            <a:r>
              <a:rPr lang="en-US" sz="4000" b="1" dirty="0" smtClean="0"/>
              <a:t>slumber </a:t>
            </a:r>
            <a:r>
              <a:rPr lang="en-US" sz="4000" b="1" dirty="0" smtClean="0"/>
              <a:t>when the end is nearing,</a:t>
            </a:r>
          </a:p>
          <a:p>
            <a:r>
              <a:rPr lang="en-US" sz="4000" b="1" dirty="0" smtClean="0"/>
              <a:t>But get ready for the final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We’re longing for the glory that awaits the faithful,</a:t>
            </a:r>
          </a:p>
          <a:p>
            <a:r>
              <a:rPr lang="en-US" sz="4000" b="1" dirty="0" smtClean="0"/>
              <a:t>Who shall overcome, and every conflict win;</a:t>
            </a:r>
          </a:p>
          <a:p>
            <a:r>
              <a:rPr lang="en-US" sz="4000" b="1" dirty="0" smtClean="0"/>
              <a:t>Press ever bravely onward, the prize is life eternal</a:t>
            </a:r>
          </a:p>
          <a:p>
            <a:r>
              <a:rPr lang="en-US" sz="4000" b="1" dirty="0" smtClean="0"/>
              <a:t>To all who win the fight over sin.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120676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We’re </a:t>
            </a:r>
            <a:r>
              <a:rPr lang="en-US" sz="4000" b="1" dirty="0" smtClean="0"/>
              <a:t>praying for the advent of our blessed </a:t>
            </a:r>
            <a:r>
              <a:rPr lang="en-US" sz="4000" b="1" dirty="0" err="1" smtClean="0"/>
              <a:t>Saviour</a:t>
            </a:r>
            <a:r>
              <a:rPr lang="en-US" sz="4000" b="1" dirty="0" smtClean="0"/>
              <a:t>,</a:t>
            </a:r>
          </a:p>
          <a:p>
            <a:r>
              <a:rPr lang="en-US" sz="4000" b="1" dirty="0" smtClean="0"/>
              <a:t>Who has promised life to all who trust His grace;</a:t>
            </a:r>
          </a:p>
          <a:p>
            <a:r>
              <a:rPr lang="en-US" sz="4000" b="1" dirty="0" smtClean="0"/>
              <a:t>His coming now is pending, the message being given,</a:t>
            </a:r>
          </a:p>
          <a:p>
            <a:r>
              <a:rPr lang="en-US" sz="4000" b="1" dirty="0" smtClean="0"/>
              <a:t>And soon we’ll see our Lord face to 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668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We see the signs appearing of His blessed coming,</a:t>
            </a:r>
          </a:p>
          <a:p>
            <a:r>
              <a:rPr lang="en-US" sz="4000" b="1" dirty="0" smtClean="0"/>
              <a:t>Lo, behold the fig leaves now becoming green;</a:t>
            </a:r>
          </a:p>
          <a:p>
            <a:r>
              <a:rPr lang="en-US" sz="4000" b="1" dirty="0" smtClean="0"/>
              <a:t>The gospel of His kingdom has gone to every nation;</a:t>
            </a:r>
          </a:p>
          <a:p>
            <a:r>
              <a:rPr lang="en-US" sz="4000" b="1" dirty="0" smtClean="0"/>
              <a:t>That we are near the end can be seen.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2217</TotalTime>
  <Words>224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96</cp:revision>
  <dcterms:created xsi:type="dcterms:W3CDTF">2010-08-26T04:29:37Z</dcterms:created>
  <dcterms:modified xsi:type="dcterms:W3CDTF">2018-10-28T12:19:48Z</dcterms:modified>
</cp:coreProperties>
</file>