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126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 sheep of His pasture have gathered</a:t>
            </a:r>
          </a:p>
          <a:p>
            <a:r>
              <a:rPr lang="en-US" sz="3600" b="1" dirty="0" smtClean="0"/>
              <a:t>To hear what the Shepherd would say,</a:t>
            </a:r>
          </a:p>
          <a:p>
            <a:r>
              <a:rPr lang="en-US" sz="3600" b="1" dirty="0" smtClean="0"/>
              <a:t>His voice like the sound of slow waters,</a:t>
            </a:r>
          </a:p>
          <a:p>
            <a:r>
              <a:rPr lang="en-US" sz="3600" b="1" dirty="0" smtClean="0"/>
              <a:t>Came rippling through vessels of clay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THE SHEEP OF HIS PASTURE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err="1" smtClean="0"/>
              <a:t>‘Tis</a:t>
            </a:r>
            <a:r>
              <a:rPr lang="en-US" sz="3600" b="1" dirty="0" smtClean="0"/>
              <a:t> the voice that brought forth creation</a:t>
            </a:r>
          </a:p>
          <a:p>
            <a:r>
              <a:rPr lang="en-US" sz="3600" b="1" dirty="0" smtClean="0"/>
              <a:t>And set all the stars in array,</a:t>
            </a:r>
          </a:p>
          <a:p>
            <a:r>
              <a:rPr lang="en-US" sz="3600" b="1" dirty="0" smtClean="0"/>
              <a:t>And speaks words of Life and of wisdom,</a:t>
            </a:r>
          </a:p>
          <a:p>
            <a:r>
              <a:rPr lang="en-US" sz="3600" b="1" dirty="0" smtClean="0"/>
              <a:t>In the midst of His people today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Through prophets, by precious blood purchased,</a:t>
            </a:r>
          </a:p>
          <a:p>
            <a:r>
              <a:rPr lang="en-US" sz="3600" b="1" dirty="0" smtClean="0"/>
              <a:t>Cleansed and surrendered and filled.</a:t>
            </a:r>
          </a:p>
          <a:p>
            <a:r>
              <a:rPr lang="en-US" sz="3600" b="1" dirty="0" smtClean="0"/>
              <a:t>And set in the Body for service,</a:t>
            </a:r>
          </a:p>
          <a:p>
            <a:r>
              <a:rPr lang="en-US" sz="3600" b="1" dirty="0" smtClean="0"/>
              <a:t>As the Head of the Body hath willed.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1977</TotalTime>
  <Words>100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92</cp:revision>
  <dcterms:created xsi:type="dcterms:W3CDTF">2010-08-26T04:29:37Z</dcterms:created>
  <dcterms:modified xsi:type="dcterms:W3CDTF">2010-09-02T04:49:10Z</dcterms:modified>
</cp:coreProperties>
</file>