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718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2286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	</a:t>
            </a: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128</a:t>
            </a: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		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6764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Jesus loves me! This I know,</a:t>
            </a:r>
          </a:p>
          <a:p>
            <a:r>
              <a:rPr lang="en-US" sz="3600" b="1" dirty="0" smtClean="0"/>
              <a:t>For the Bible tells me so;</a:t>
            </a:r>
          </a:p>
          <a:p>
            <a:r>
              <a:rPr lang="en-US" sz="3600" b="1" dirty="0" smtClean="0"/>
              <a:t>Little ones to Him belong,</a:t>
            </a:r>
          </a:p>
          <a:p>
            <a:r>
              <a:rPr lang="en-US" sz="3600" b="1" dirty="0" smtClean="0"/>
              <a:t>They are weak but He is strong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JESUS LOVES ME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1430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Yes, Jesus love me,</a:t>
            </a:r>
          </a:p>
          <a:p>
            <a:r>
              <a:rPr lang="en-US" sz="3600" b="1" dirty="0" smtClean="0"/>
              <a:t>Yes, Jesus love me,</a:t>
            </a:r>
          </a:p>
          <a:p>
            <a:r>
              <a:rPr lang="en-US" sz="3600" b="1" dirty="0" smtClean="0"/>
              <a:t>Yes, Jesus love me,</a:t>
            </a:r>
          </a:p>
          <a:p>
            <a:r>
              <a:rPr lang="en-US" sz="3600" b="1" dirty="0" smtClean="0"/>
              <a:t>The Bible tells me so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Jesus loves me! He who died,</a:t>
            </a:r>
          </a:p>
          <a:p>
            <a:r>
              <a:rPr lang="en-US" sz="3600" b="1" dirty="0" smtClean="0"/>
              <a:t>Heaven’s gates to open wide;</a:t>
            </a:r>
          </a:p>
          <a:p>
            <a:r>
              <a:rPr lang="en-US" sz="3600" b="1" dirty="0" smtClean="0"/>
              <a:t>He will wash away my sin,</a:t>
            </a:r>
          </a:p>
          <a:p>
            <a:r>
              <a:rPr lang="en-US" sz="3600" b="1" dirty="0" smtClean="0"/>
              <a:t>Let His little child come in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Jesus loves me! Loves me still,</a:t>
            </a:r>
          </a:p>
          <a:p>
            <a:r>
              <a:rPr lang="en-US" sz="3600" b="1" dirty="0" smtClean="0"/>
              <a:t>Though I’m very weak and ill;</a:t>
            </a:r>
          </a:p>
          <a:p>
            <a:r>
              <a:rPr lang="en-US" sz="3600" b="1" dirty="0" smtClean="0"/>
              <a:t>From His shining throne on high,</a:t>
            </a:r>
          </a:p>
          <a:p>
            <a:r>
              <a:rPr lang="en-US" sz="3600" b="1" dirty="0" smtClean="0"/>
              <a:t>Comes to watch me where I lie.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1984</TotalTime>
  <Words>115</Words>
  <Application>Microsoft Office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Slide 1</vt:lpstr>
      <vt:lpstr>Slide 2</vt:lpstr>
      <vt:lpstr>Slide 3</vt:lpstr>
      <vt:lpstr>Slide 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97</cp:revision>
  <dcterms:created xsi:type="dcterms:W3CDTF">2010-08-26T04:29:37Z</dcterms:created>
  <dcterms:modified xsi:type="dcterms:W3CDTF">2010-09-02T04:59:43Z</dcterms:modified>
</cp:coreProperties>
</file>