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129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		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676400"/>
            <a:ext cx="944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Have you been baptized into the Body?</a:t>
            </a:r>
          </a:p>
          <a:p>
            <a:r>
              <a:rPr lang="en-US" sz="3600" b="1" dirty="0" smtClean="0"/>
              <a:t>Baptized with the Holy Ghost;</a:t>
            </a:r>
          </a:p>
          <a:p>
            <a:r>
              <a:rPr lang="en-US" sz="3600" b="1" dirty="0" smtClean="0"/>
              <a:t>There is but one way to enter in it,</a:t>
            </a:r>
          </a:p>
          <a:p>
            <a:r>
              <a:rPr lang="en-US" sz="3600" b="1" dirty="0" smtClean="0"/>
              <a:t>Just as they did on Pentecost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-457200" y="877669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BAPTIZED INTO THE BODY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Are you in the Church triumphant?</a:t>
            </a:r>
          </a:p>
          <a:p>
            <a:r>
              <a:rPr lang="en-US" sz="3600" b="1" dirty="0" smtClean="0"/>
              <a:t>Are you in the </a:t>
            </a:r>
            <a:r>
              <a:rPr lang="en-US" sz="3600" b="1" dirty="0" err="1" smtClean="0"/>
              <a:t>Saviour’s</a:t>
            </a:r>
            <a:r>
              <a:rPr lang="en-US" sz="3600" b="1" dirty="0" smtClean="0"/>
              <a:t> Bride?</a:t>
            </a:r>
          </a:p>
          <a:p>
            <a:r>
              <a:rPr lang="en-US" sz="3600" b="1" dirty="0" smtClean="0"/>
              <a:t>Come and be baptized into the Body,</a:t>
            </a:r>
          </a:p>
          <a:p>
            <a:r>
              <a:rPr lang="en-US" sz="3600" b="1" dirty="0" smtClean="0"/>
              <a:t>And forevermore abide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There is but one Church, Bride or Body,</a:t>
            </a:r>
          </a:p>
          <a:p>
            <a:r>
              <a:rPr lang="en-US" sz="3600" b="1" dirty="0" smtClean="0"/>
              <a:t>And into it we’re all baptized;</a:t>
            </a:r>
          </a:p>
          <a:p>
            <a:r>
              <a:rPr lang="en-US" sz="3600" b="1" dirty="0" smtClean="0"/>
              <a:t>By the one, true, promised Holy Spirit;</a:t>
            </a:r>
          </a:p>
          <a:p>
            <a:r>
              <a:rPr lang="en-US" sz="3600" b="1" dirty="0" smtClean="0"/>
              <a:t>Though by the world we’re all despised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Every creed has claimed to be the Body,</a:t>
            </a:r>
          </a:p>
          <a:p>
            <a:r>
              <a:rPr lang="en-US" sz="3600" b="1" dirty="0" smtClean="0"/>
              <a:t>But the “plumb line” proved untrue</a:t>
            </a:r>
          </a:p>
          <a:p>
            <a:r>
              <a:rPr lang="en-US" sz="3600" b="1" dirty="0" smtClean="0"/>
              <a:t>All their dreams,, for God has so determined</a:t>
            </a:r>
          </a:p>
          <a:p>
            <a:r>
              <a:rPr lang="en-US" sz="3600" b="1" dirty="0" smtClean="0"/>
              <a:t>To bring His Son’s true Bride to view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Many thought that they were in the Body,</a:t>
            </a:r>
          </a:p>
          <a:p>
            <a:r>
              <a:rPr lang="en-US" sz="3600" b="1" dirty="0" smtClean="0"/>
              <a:t>‘Till the Holy Ghost had come;</a:t>
            </a:r>
          </a:p>
          <a:p>
            <a:r>
              <a:rPr lang="en-US" sz="3600" b="1" dirty="0" smtClean="0"/>
              <a:t>When the Word of God was opened to them,</a:t>
            </a:r>
          </a:p>
          <a:p>
            <a:r>
              <a:rPr lang="en-US" sz="3600" b="1" dirty="0" smtClean="0"/>
              <a:t>They entered in, and yet there’s room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Those who died before the Holy Spirit</a:t>
            </a:r>
          </a:p>
          <a:p>
            <a:r>
              <a:rPr lang="en-US" sz="3600" b="1" dirty="0" smtClean="0"/>
              <a:t>Came upon us from on high,</a:t>
            </a:r>
          </a:p>
          <a:p>
            <a:r>
              <a:rPr lang="en-US" sz="3600" b="1" dirty="0" smtClean="0"/>
              <a:t>May, by faith with Saints of old departed,</a:t>
            </a:r>
          </a:p>
          <a:p>
            <a:r>
              <a:rPr lang="en-US" sz="3600" b="1" dirty="0" smtClean="0"/>
              <a:t>Arise to meet Him in the sky</a:t>
            </a:r>
            <a:r>
              <a:rPr lang="en-US" sz="3600" b="1" dirty="0" smtClean="0"/>
              <a:t>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9906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When the Bridegroom comes, will you be</a:t>
            </a:r>
          </a:p>
          <a:p>
            <a:r>
              <a:rPr lang="en-US" sz="3600" b="1" dirty="0" smtClean="0"/>
              <a:t>ready;</a:t>
            </a:r>
          </a:p>
          <a:p>
            <a:r>
              <a:rPr lang="en-US" sz="3600" b="1" dirty="0" smtClean="0"/>
              <a:t>And your vessel all filled and bright?</a:t>
            </a:r>
          </a:p>
          <a:p>
            <a:r>
              <a:rPr lang="en-US" sz="3600" b="1" dirty="0" smtClean="0"/>
              <a:t>You will be among the foolish virgins</a:t>
            </a:r>
          </a:p>
          <a:p>
            <a:r>
              <a:rPr lang="en-US" sz="3600" b="1" dirty="0" smtClean="0"/>
              <a:t>If you do not walk in the light.</a:t>
            </a:r>
            <a:endParaRPr 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1983</TotalTime>
  <Words>234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BRAIMOH</cp:lastModifiedBy>
  <cp:revision>97</cp:revision>
  <dcterms:created xsi:type="dcterms:W3CDTF">2010-08-26T04:29:37Z</dcterms:created>
  <dcterms:modified xsi:type="dcterms:W3CDTF">2010-09-02T04:55:45Z</dcterms:modified>
</cp:coreProperties>
</file>