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112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38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13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MARVELOUS GRACE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Marvelous grace of our loving Lord,</a:t>
            </a:r>
          </a:p>
          <a:p>
            <a:r>
              <a:rPr lang="en-US" sz="3600" b="1" dirty="0"/>
              <a:t>Grace that exceeds our sin and our guilt,</a:t>
            </a:r>
          </a:p>
          <a:p>
            <a:r>
              <a:rPr lang="en-US" sz="3600" b="1" dirty="0"/>
              <a:t>Yonder on Calvary’s mount outpoured,</a:t>
            </a:r>
          </a:p>
          <a:p>
            <a:r>
              <a:rPr lang="en-US" sz="3600" b="1" dirty="0"/>
              <a:t>There where the Blood of the Lamb was spilt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Grace, grace, God’s grace,</a:t>
            </a:r>
          </a:p>
          <a:p>
            <a:r>
              <a:rPr lang="en-US" sz="3600" b="1" dirty="0" smtClean="0"/>
              <a:t>Grace that will pardon and cleanse within;</a:t>
            </a:r>
          </a:p>
          <a:p>
            <a:r>
              <a:rPr lang="en-US" sz="3600" b="1" dirty="0" smtClean="0"/>
              <a:t>Grace, grace, God’s grace,</a:t>
            </a:r>
          </a:p>
          <a:p>
            <a:r>
              <a:rPr lang="en-US" sz="3600" b="1" dirty="0" smtClean="0"/>
              <a:t>Grace that is greater than all our sin.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Sin and despair like the sea waves cold,</a:t>
            </a:r>
          </a:p>
          <a:p>
            <a:r>
              <a:rPr lang="en-US" sz="3600" b="1" dirty="0" smtClean="0"/>
              <a:t>Threaten the soul with infinite loss;</a:t>
            </a:r>
          </a:p>
          <a:p>
            <a:r>
              <a:rPr lang="en-US" sz="3600" b="1" dirty="0" smtClean="0"/>
              <a:t>Grace that is greater, yes, grace untold,</a:t>
            </a:r>
          </a:p>
          <a:p>
            <a:r>
              <a:rPr lang="en-US" sz="3600" b="1" dirty="0" smtClean="0"/>
              <a:t>Points to the Refuge, the Mighty Cross.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5247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Dark is the stain that we cannot hide,</a:t>
            </a:r>
          </a:p>
          <a:p>
            <a:r>
              <a:rPr lang="en-US" sz="3600" b="1" dirty="0" smtClean="0"/>
              <a:t>What can avail to wash it away?</a:t>
            </a:r>
          </a:p>
          <a:p>
            <a:r>
              <a:rPr lang="en-US" sz="3600" b="1" dirty="0" smtClean="0"/>
              <a:t>Look! There is flowing a crimson tide;</a:t>
            </a:r>
          </a:p>
          <a:p>
            <a:r>
              <a:rPr lang="en-US" sz="3600" b="1" dirty="0" smtClean="0"/>
              <a:t>Whiter than snow you may be today.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3492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Marvelous, infinite, matchless grace,</a:t>
            </a:r>
          </a:p>
          <a:p>
            <a:r>
              <a:rPr lang="en-US" sz="3600" b="1" dirty="0" smtClean="0"/>
              <a:t>Freely bestowed on all who believe;</a:t>
            </a:r>
          </a:p>
          <a:p>
            <a:r>
              <a:rPr lang="en-US" sz="3600" b="1" dirty="0" smtClean="0"/>
              <a:t>You that are longing to see His face,</a:t>
            </a:r>
          </a:p>
          <a:p>
            <a:r>
              <a:rPr lang="en-US" sz="3600" b="1" dirty="0" smtClean="0"/>
              <a:t>Will you this moment His grace receive?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729</TotalTime>
  <Words>168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</cp:revision>
  <dcterms:created xsi:type="dcterms:W3CDTF">2010-08-26T04:29:37Z</dcterms:created>
  <dcterms:modified xsi:type="dcterms:W3CDTF">2019-07-07T09:44:17Z</dcterms:modified>
</cp:coreProperties>
</file>