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130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764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We find many people who can’t understand</a:t>
            </a:r>
          </a:p>
          <a:p>
            <a:r>
              <a:rPr lang="en-US" sz="3600" b="1" dirty="0" smtClean="0"/>
              <a:t>Why we are so happy and free;</a:t>
            </a:r>
          </a:p>
          <a:p>
            <a:r>
              <a:rPr lang="en-US" sz="3600" b="1" dirty="0" smtClean="0"/>
              <a:t>We’ve crossed over Jordan to Canaan’s fair land</a:t>
            </a:r>
          </a:p>
          <a:p>
            <a:r>
              <a:rPr lang="en-US" sz="3600" b="1" dirty="0" smtClean="0"/>
              <a:t>And this is like Heaven to me.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THIS IS LIKE HEAVEN TO ME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152400" y="1143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Oh, this is like Heaven to me; (Praise God)</a:t>
            </a:r>
          </a:p>
          <a:p>
            <a:r>
              <a:rPr lang="en-US" sz="3600" b="1" dirty="0" smtClean="0"/>
              <a:t>Yes, this is like Heaven to me;</a:t>
            </a:r>
          </a:p>
          <a:p>
            <a:r>
              <a:rPr lang="en-US" sz="3600" b="1" dirty="0" smtClean="0"/>
              <a:t>I’ve crossed over Jordan to Canaan’s fair land,</a:t>
            </a:r>
          </a:p>
          <a:p>
            <a:r>
              <a:rPr lang="en-US" sz="3600" b="1" dirty="0" smtClean="0"/>
              <a:t>And this is like Heaven to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9906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Oh, when I get happy, I sing and I shout,</a:t>
            </a:r>
          </a:p>
          <a:p>
            <a:r>
              <a:rPr lang="en-US" sz="3600" b="1" dirty="0" smtClean="0"/>
              <a:t>The devil don’t believe It, I see;</a:t>
            </a:r>
          </a:p>
          <a:p>
            <a:r>
              <a:rPr lang="en-US" sz="3600" b="1" dirty="0" smtClean="0"/>
              <a:t>But I’m filled with the Spirit, there isn’t a doubt,</a:t>
            </a:r>
          </a:p>
          <a:p>
            <a:r>
              <a:rPr lang="en-US" sz="3600" b="1" dirty="0" smtClean="0"/>
              <a:t>And that’s what’s the matter with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2094</TotalTime>
  <Words>119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110</cp:revision>
  <dcterms:created xsi:type="dcterms:W3CDTF">2010-08-26T04:29:37Z</dcterms:created>
  <dcterms:modified xsi:type="dcterms:W3CDTF">2011-01-23T15:19:40Z</dcterms:modified>
</cp:coreProperties>
</file>