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131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Brother a-far from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today,</a:t>
            </a:r>
          </a:p>
          <a:p>
            <a:r>
              <a:rPr lang="en-US" sz="3600" b="1" dirty="0" smtClean="0"/>
              <a:t>Risking your soul for the things that decay,</a:t>
            </a:r>
          </a:p>
          <a:p>
            <a:r>
              <a:rPr lang="en-US" sz="3600" b="1" dirty="0" smtClean="0"/>
              <a:t>Oh, if today God should call it away,</a:t>
            </a:r>
          </a:p>
          <a:p>
            <a:r>
              <a:rPr lang="en-US" sz="3600" b="1" dirty="0" smtClean="0"/>
              <a:t>What would you give in exchange for </a:t>
            </a:r>
            <a:r>
              <a:rPr lang="en-US" sz="3600" b="1" dirty="0" smtClean="0"/>
              <a:t>your soul?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WHAT WOULD YOU GIVE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What would you give? What would you give?</a:t>
            </a:r>
          </a:p>
          <a:p>
            <a:r>
              <a:rPr lang="en-US" sz="3600" b="1" dirty="0" smtClean="0"/>
              <a:t>What would you give in exchange for your soul?</a:t>
            </a:r>
          </a:p>
          <a:p>
            <a:r>
              <a:rPr lang="en-US" sz="3600" b="1" dirty="0" smtClean="0"/>
              <a:t>Oh, if today God should call it away,</a:t>
            </a:r>
          </a:p>
          <a:p>
            <a:r>
              <a:rPr lang="en-US" sz="3600" b="1" dirty="0" smtClean="0"/>
              <a:t>What would you give in exchange for your soul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Mercy is calling you, won’t you give heed?</a:t>
            </a:r>
          </a:p>
          <a:p>
            <a:r>
              <a:rPr lang="en-US" sz="3600" b="1" dirty="0" smtClean="0"/>
              <a:t>Must the dear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still tenderly plead?</a:t>
            </a:r>
          </a:p>
          <a:p>
            <a:r>
              <a:rPr lang="en-US" sz="3600" b="1" dirty="0" smtClean="0"/>
              <a:t>Risk not your soul, it is precious indeed;</a:t>
            </a:r>
          </a:p>
          <a:p>
            <a:r>
              <a:rPr lang="en-US" sz="3600" b="1" dirty="0" smtClean="0"/>
              <a:t>What would you give in exchange for your soul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More than the silver and gold of the earth,</a:t>
            </a:r>
          </a:p>
          <a:p>
            <a:r>
              <a:rPr lang="en-US" sz="3600" b="1" dirty="0" smtClean="0"/>
              <a:t>More than all jewels thy spirit is worth!</a:t>
            </a:r>
          </a:p>
          <a:p>
            <a:r>
              <a:rPr lang="en-US" sz="3600" b="1" dirty="0" smtClean="0"/>
              <a:t>God, the Creator, has given it birth!</a:t>
            </a:r>
          </a:p>
          <a:p>
            <a:r>
              <a:rPr lang="en-US" sz="3600" b="1" dirty="0" smtClean="0"/>
              <a:t>What would you give in exchange for your soul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If, when you stand at the bar by and by,</a:t>
            </a:r>
          </a:p>
          <a:p>
            <a:r>
              <a:rPr lang="en-US" sz="3600" b="1" dirty="0" smtClean="0"/>
              <a:t>When you are weighed in the balance on high,</a:t>
            </a:r>
          </a:p>
          <a:p>
            <a:r>
              <a:rPr lang="en-US" sz="3600" b="1" dirty="0" smtClean="0"/>
              <a:t>You should be sentenced forever to die,</a:t>
            </a:r>
          </a:p>
          <a:p>
            <a:r>
              <a:rPr lang="en-US" sz="3600" b="1" dirty="0" smtClean="0"/>
              <a:t>What would you give in exchange for your soul?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1988</TotalTime>
  <Words>198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99</cp:revision>
  <dcterms:created xsi:type="dcterms:W3CDTF">2010-08-26T04:29:37Z</dcterms:created>
  <dcterms:modified xsi:type="dcterms:W3CDTF">2010-09-02T05:04:00Z</dcterms:modified>
</cp:coreProperties>
</file>