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41" autoAdjust="0"/>
    <p:restoredTop sz="94660"/>
  </p:normalViewPr>
  <p:slideViewPr>
    <p:cSldViewPr>
      <p:cViewPr varScale="1">
        <p:scale>
          <a:sx n="70" d="100"/>
          <a:sy n="70" d="100"/>
        </p:scale>
        <p:origin x="66" y="2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467FE0-ADDD-4793-AC57-B1B9BF797373}" type="datetimeFigureOut">
              <a:rPr lang="en-US" smtClean="0"/>
              <a:t>3/1/2020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0192A1-42D5-47BC-A8E1-A6BACBF8F002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192A1-42D5-47BC-A8E1-A6BACBF8F002}" type="slidenum">
              <a:rPr lang="en-GB" smtClean="0"/>
              <a:t>1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3/1/2020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3/1/2020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3/1/2020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3/1/2020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3/1/2020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3/1/2020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3/1/2020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3/1/2020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3/1/2020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3/1/2020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3/1/2020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3/1/2020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10" name="Rectangle 9"/>
          <p:cNvSpPr/>
          <p:nvPr/>
        </p:nvSpPr>
        <p:spPr>
          <a:xfrm>
            <a:off x="1371600" y="533400"/>
            <a:ext cx="6400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i="1" u="sng" dirty="0"/>
              <a:t>ALL HAIL KING JESUS</a:t>
            </a:r>
            <a:endParaRPr lang="en-GB" sz="3600" u="sng" dirty="0"/>
          </a:p>
        </p:txBody>
      </p:sp>
      <p:sp>
        <p:nvSpPr>
          <p:cNvPr id="11" name="Rectangle 10"/>
          <p:cNvSpPr/>
          <p:nvPr/>
        </p:nvSpPr>
        <p:spPr>
          <a:xfrm>
            <a:off x="609600" y="1447800"/>
            <a:ext cx="79248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/>
              <a:t>All hail King Jesus,</a:t>
            </a:r>
          </a:p>
          <a:p>
            <a:r>
              <a:rPr lang="en-GB" sz="3600" b="1" dirty="0"/>
              <a:t>All hail Emmanuel</a:t>
            </a:r>
          </a:p>
          <a:p>
            <a:r>
              <a:rPr lang="en-GB" sz="3600" b="1" dirty="0"/>
              <a:t>King of kings,</a:t>
            </a:r>
          </a:p>
          <a:p>
            <a:r>
              <a:rPr lang="en-GB" sz="3600" b="1" dirty="0"/>
              <a:t>Lord of lords,</a:t>
            </a:r>
          </a:p>
          <a:p>
            <a:r>
              <a:rPr lang="en-GB" sz="3600" b="1" dirty="0"/>
              <a:t>Bright Morning Star</a:t>
            </a:r>
          </a:p>
          <a:p>
            <a:r>
              <a:rPr lang="en-GB" sz="3600" b="1" dirty="0"/>
              <a:t>And through all eternity</a:t>
            </a:r>
          </a:p>
          <a:p>
            <a:r>
              <a:rPr lang="en-GB" sz="3600" b="1" dirty="0"/>
              <a:t>I’m going to praise him,</a:t>
            </a:r>
          </a:p>
          <a:p>
            <a:r>
              <a:rPr lang="en-GB" sz="3600" b="1" dirty="0"/>
              <a:t>And forevermore</a:t>
            </a:r>
          </a:p>
          <a:p>
            <a:r>
              <a:rPr lang="en-GB" sz="3600" b="1" dirty="0"/>
              <a:t>I will reign with Him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5497</TotalTime>
  <Words>41</Words>
  <Application>Microsoft Office PowerPoint</Application>
  <PresentationFormat>On-screen Show (4:3)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Century Gothic</vt:lpstr>
      <vt:lpstr>Verdana</vt:lpstr>
      <vt:lpstr>Wingdings 2</vt:lpstr>
      <vt:lpstr>Verve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BBF</cp:lastModifiedBy>
  <cp:revision>147</cp:revision>
  <dcterms:created xsi:type="dcterms:W3CDTF">2010-08-26T04:29:37Z</dcterms:created>
  <dcterms:modified xsi:type="dcterms:W3CDTF">2020-03-01T09:20:14Z</dcterms:modified>
</cp:coreProperties>
</file>