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70" d="100"/>
          <a:sy n="70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990599"/>
            <a:ext cx="8991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Bless the Lord oh my soul</a:t>
            </a:r>
          </a:p>
          <a:p>
            <a:r>
              <a:rPr lang="en-GB" sz="4000" b="1" dirty="0"/>
              <a:t>Oh my soul</a:t>
            </a:r>
          </a:p>
          <a:p>
            <a:r>
              <a:rPr lang="en-GB" sz="4000" b="1" dirty="0"/>
              <a:t>Worship His Holy name</a:t>
            </a:r>
          </a:p>
          <a:p>
            <a:r>
              <a:rPr lang="en-GB" sz="4000" b="1" dirty="0"/>
              <a:t>Sing like never before</a:t>
            </a:r>
          </a:p>
          <a:p>
            <a:r>
              <a:rPr lang="en-GB" sz="4000" b="1" dirty="0"/>
              <a:t>Oh my soul</a:t>
            </a:r>
          </a:p>
          <a:p>
            <a:r>
              <a:rPr lang="en-GB" sz="4000" b="1" dirty="0"/>
              <a:t>I'll worship Your Holy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72133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u="sng" dirty="0" smtClean="0">
                <a:latin typeface="Arial Black" pitchFamily="34" charset="0"/>
                <a:cs typeface="Times New Roman" pitchFamily="18" charset="0"/>
              </a:rPr>
              <a:t>BLESS THE LORD OH MY SOUL</a:t>
            </a:r>
            <a:endParaRPr lang="nn-NO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2164" y="1143000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The sun comes up</a:t>
            </a:r>
          </a:p>
          <a:p>
            <a:r>
              <a:rPr lang="en-GB" sz="4000" b="1" dirty="0"/>
              <a:t>It's a new day dawning</a:t>
            </a:r>
          </a:p>
          <a:p>
            <a:r>
              <a:rPr lang="en-GB" sz="4000" b="1" dirty="0"/>
              <a:t>It's time to sing Your song again</a:t>
            </a:r>
          </a:p>
          <a:p>
            <a:r>
              <a:rPr lang="en-GB" sz="4000" b="1" dirty="0"/>
              <a:t>Whatever may pass</a:t>
            </a:r>
          </a:p>
          <a:p>
            <a:r>
              <a:rPr lang="en-GB" sz="4000" b="1" dirty="0"/>
              <a:t>And whatever lies before me</a:t>
            </a:r>
          </a:p>
          <a:p>
            <a:r>
              <a:rPr lang="en-GB" sz="4000" b="1" dirty="0"/>
              <a:t>Let me be singing</a:t>
            </a:r>
          </a:p>
          <a:p>
            <a:r>
              <a:rPr lang="en-GB" sz="4000" b="1" dirty="0"/>
              <a:t>When the evening comes</a:t>
            </a:r>
          </a:p>
        </p:txBody>
      </p:sp>
    </p:spTree>
    <p:extLst>
      <p:ext uri="{BB962C8B-B14F-4D97-AF65-F5344CB8AC3E}">
        <p14:creationId xmlns:p14="http://schemas.microsoft.com/office/powerpoint/2010/main" val="14947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42164" y="1143000"/>
            <a:ext cx="8991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You're rich in love</a:t>
            </a:r>
          </a:p>
          <a:p>
            <a:r>
              <a:rPr lang="en-GB" sz="4000" b="1" dirty="0"/>
              <a:t>And You're slow to anger</a:t>
            </a:r>
          </a:p>
          <a:p>
            <a:r>
              <a:rPr lang="en-GB" sz="4000" b="1" dirty="0"/>
              <a:t>Your name is great</a:t>
            </a:r>
          </a:p>
          <a:p>
            <a:r>
              <a:rPr lang="en-GB" sz="4000" b="1" dirty="0"/>
              <a:t>And Your heart is kind</a:t>
            </a:r>
          </a:p>
          <a:p>
            <a:r>
              <a:rPr lang="en-GB" sz="4000" b="1" dirty="0"/>
              <a:t>For all Your goodness</a:t>
            </a:r>
          </a:p>
          <a:p>
            <a:r>
              <a:rPr lang="en-GB" sz="4000" b="1" dirty="0"/>
              <a:t>I will keep on singing</a:t>
            </a:r>
          </a:p>
          <a:p>
            <a:r>
              <a:rPr lang="en-GB" sz="4000" b="1" dirty="0"/>
              <a:t>Ten thousand reasons</a:t>
            </a:r>
          </a:p>
          <a:p>
            <a:r>
              <a:rPr lang="en-GB" sz="4000" b="1" dirty="0"/>
              <a:t>For my heart to find</a:t>
            </a:r>
          </a:p>
        </p:txBody>
      </p:sp>
    </p:spTree>
    <p:extLst>
      <p:ext uri="{BB962C8B-B14F-4D97-AF65-F5344CB8AC3E}">
        <p14:creationId xmlns:p14="http://schemas.microsoft.com/office/powerpoint/2010/main" val="20833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9160" y="990599"/>
            <a:ext cx="8991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And on that day</a:t>
            </a:r>
          </a:p>
          <a:p>
            <a:r>
              <a:rPr lang="en-GB" sz="4000" b="1" dirty="0"/>
              <a:t>When my strength is failing</a:t>
            </a:r>
          </a:p>
          <a:p>
            <a:r>
              <a:rPr lang="en-GB" sz="4000" b="1" dirty="0"/>
              <a:t>The end draws near</a:t>
            </a:r>
          </a:p>
          <a:p>
            <a:r>
              <a:rPr lang="en-GB" sz="4000" b="1" dirty="0"/>
              <a:t>And my time has come</a:t>
            </a:r>
          </a:p>
          <a:p>
            <a:r>
              <a:rPr lang="en-GB" sz="4000" b="1" dirty="0"/>
              <a:t>Still my soul will</a:t>
            </a:r>
          </a:p>
          <a:p>
            <a:r>
              <a:rPr lang="en-GB" sz="4000" b="1" dirty="0"/>
              <a:t>Sing Your praise unending</a:t>
            </a:r>
          </a:p>
          <a:p>
            <a:r>
              <a:rPr lang="en-GB" sz="4000" b="1" dirty="0"/>
              <a:t>Ten thousand years</a:t>
            </a:r>
          </a:p>
          <a:p>
            <a:r>
              <a:rPr lang="en-GB" sz="4000" b="1" dirty="0"/>
              <a:t>And then forevermore</a:t>
            </a:r>
          </a:p>
          <a:p>
            <a:r>
              <a:rPr lang="en-GB" sz="4000" b="1" dirty="0"/>
              <a:t>Forevermore</a:t>
            </a:r>
          </a:p>
        </p:txBody>
      </p:sp>
    </p:spTree>
    <p:extLst>
      <p:ext uri="{BB962C8B-B14F-4D97-AF65-F5344CB8AC3E}">
        <p14:creationId xmlns:p14="http://schemas.microsoft.com/office/powerpoint/2010/main" val="35007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5592</TotalTime>
  <Words>131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hope blessyn</cp:lastModifiedBy>
  <cp:revision>175</cp:revision>
  <dcterms:created xsi:type="dcterms:W3CDTF">2010-08-26T04:29:37Z</dcterms:created>
  <dcterms:modified xsi:type="dcterms:W3CDTF">2019-12-07T23:08:21Z</dcterms:modified>
</cp:coreProperties>
</file>