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3" autoAdjust="0"/>
    <p:restoredTop sz="94660"/>
  </p:normalViewPr>
  <p:slideViewPr>
    <p:cSldViewPr>
      <p:cViewPr varScale="1">
        <p:scale>
          <a:sx n="42" d="100"/>
          <a:sy n="42" d="100"/>
        </p:scale>
        <p:origin x="136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89BF-3ADA-41D9-B58E-F75C2B9A63F5}" type="datetimeFigureOut">
              <a:rPr lang="en-US" smtClean="0"/>
              <a:pPr/>
              <a:t>2/18/2018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D4200-BAA0-42D7-9C72-36C900A6785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6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01676"/>
            <a:ext cx="1158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Be magnified O lord </a:t>
            </a:r>
          </a:p>
          <a:p>
            <a:r>
              <a:rPr lang="en-GB" sz="3600" b="1" dirty="0" smtClean="0"/>
              <a:t>You are highly exalted</a:t>
            </a:r>
          </a:p>
          <a:p>
            <a:r>
              <a:rPr lang="en-GB" sz="3600" b="1" dirty="0" smtClean="0"/>
              <a:t>And there is nothing you can’t do</a:t>
            </a:r>
          </a:p>
          <a:p>
            <a:r>
              <a:rPr lang="en-GB" sz="3600" b="1" dirty="0" smtClean="0"/>
              <a:t>O lord my eyes are on you</a:t>
            </a:r>
          </a:p>
          <a:p>
            <a:r>
              <a:rPr lang="en-GB" sz="3600" b="1" dirty="0" smtClean="0"/>
              <a:t>Be magnified…</a:t>
            </a:r>
          </a:p>
          <a:p>
            <a:r>
              <a:rPr lang="en-GB" sz="3600" b="1" dirty="0" smtClean="0"/>
              <a:t>O lord be magnified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BE MAGNIFIED</a:t>
            </a:r>
            <a:endParaRPr lang="nn-NO" sz="36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301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5604</TotalTime>
  <Words>32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Olumodeji Elijah</cp:lastModifiedBy>
  <cp:revision>167</cp:revision>
  <dcterms:created xsi:type="dcterms:W3CDTF">2010-08-26T04:29:37Z</dcterms:created>
  <dcterms:modified xsi:type="dcterms:W3CDTF">2018-02-18T12:59:03Z</dcterms:modified>
</cp:coreProperties>
</file>