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69" d="100"/>
          <a:sy n="69" d="100"/>
        </p:scale>
        <p:origin x="171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2/25/2018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2/25/2018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828800"/>
            <a:ext cx="9448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Elohim you changeth not</a:t>
            </a:r>
          </a:p>
          <a:p>
            <a:r>
              <a:rPr lang="en-US" sz="3600" b="1" smtClean="0"/>
              <a:t>Elohim immortal God</a:t>
            </a:r>
            <a:endParaRPr lang="en-US" sz="3600" b="1" dirty="0"/>
          </a:p>
        </p:txBody>
      </p:sp>
      <p:sp>
        <p:nvSpPr>
          <p:cNvPr id="9" name="Rectangle 8"/>
          <p:cNvSpPr/>
          <p:nvPr/>
        </p:nvSpPr>
        <p:spPr>
          <a:xfrm>
            <a:off x="-381000" y="9906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>
                <a:latin typeface="Arial Black" pitchFamily="34" charset="0"/>
                <a:cs typeface="Times New Roman" pitchFamily="18" charset="0"/>
              </a:rPr>
              <a:t>Elohim</a:t>
            </a:r>
            <a:endParaRPr lang="nn-NO" sz="3600" b="1" dirty="0" smtClean="0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2659</TotalTime>
  <Words>8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 Black</vt:lpstr>
      <vt:lpstr>Century Gothic</vt:lpstr>
      <vt:lpstr>Times New Roman</vt:lpstr>
      <vt:lpstr>Verdana</vt:lpstr>
      <vt:lpstr>Wingdings 2</vt:lpstr>
      <vt:lpstr>Verve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Olumodeji Elijah</cp:lastModifiedBy>
  <cp:revision>107</cp:revision>
  <dcterms:created xsi:type="dcterms:W3CDTF">2010-08-26T04:29:37Z</dcterms:created>
  <dcterms:modified xsi:type="dcterms:W3CDTF">2018-02-25T08:18:20Z</dcterms:modified>
</cp:coreProperties>
</file>