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70" d="100"/>
          <a:sy n="70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02153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For it reaches to the highest mountain</a:t>
            </a:r>
          </a:p>
          <a:p>
            <a:r>
              <a:rPr lang="en-GB" sz="4000" b="1" dirty="0"/>
              <a:t>And it flows to the lowest valley</a:t>
            </a:r>
          </a:p>
          <a:p>
            <a:r>
              <a:rPr lang="en-GB" sz="4000" b="1" dirty="0"/>
              <a:t>The blood that gives me strength from day to day</a:t>
            </a:r>
          </a:p>
          <a:p>
            <a:r>
              <a:rPr lang="en-GB" sz="4000" b="1" dirty="0"/>
              <a:t>It will never lose its power</a:t>
            </a:r>
            <a:endParaRPr lang="en-US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1295401" y="74023"/>
            <a:ext cx="65627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FOR IT REACHES TO THE HIGHEST MOUNTAIN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718</TotalTime>
  <Words>37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13</cp:revision>
  <dcterms:created xsi:type="dcterms:W3CDTF">2010-08-26T04:29:37Z</dcterms:created>
  <dcterms:modified xsi:type="dcterms:W3CDTF">2020-01-10T18:55:22Z</dcterms:modified>
</cp:coreProperties>
</file>