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4660"/>
  </p:normalViewPr>
  <p:slideViewPr>
    <p:cSldViewPr>
      <p:cViewPr varScale="1">
        <p:scale>
          <a:sx n="75" d="100"/>
          <a:sy n="75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115824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/>
              <a:t>God can do it again and again </a:t>
            </a:r>
          </a:p>
          <a:p>
            <a:r>
              <a:rPr lang="en-US" sz="3500" b="1" dirty="0" smtClean="0"/>
              <a:t>and again</a:t>
            </a:r>
          </a:p>
          <a:p>
            <a:r>
              <a:rPr lang="en-US" sz="3500" b="1" dirty="0" smtClean="0"/>
              <a:t>There’s no reason to doubt</a:t>
            </a:r>
          </a:p>
          <a:p>
            <a:r>
              <a:rPr lang="en-US" sz="3600" b="1" dirty="0" smtClean="0"/>
              <a:t>God can do it again</a:t>
            </a:r>
          </a:p>
          <a:p>
            <a:r>
              <a:rPr lang="en-US" sz="3600" b="1" dirty="0" smtClean="0"/>
              <a:t>Yesterday and the day before</a:t>
            </a:r>
          </a:p>
          <a:p>
            <a:r>
              <a:rPr lang="en-US" sz="3600" b="1" dirty="0" smtClean="0"/>
              <a:t>He is always the same</a:t>
            </a:r>
          </a:p>
          <a:p>
            <a:r>
              <a:rPr lang="en-US" sz="3600" b="1" dirty="0" smtClean="0"/>
              <a:t>There’s no reason to doubt</a:t>
            </a:r>
          </a:p>
          <a:p>
            <a:r>
              <a:rPr lang="en-US" sz="3600" b="1" dirty="0" smtClean="0"/>
              <a:t>God can do it again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GOD CAN DO IT AGAIN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God can do it again and again and again 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He has done it before 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He will do it again 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He's the same, yesterday and today and forever 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There's no reason to doubt 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He will do it again. 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GOD CAN DO IT AGAIN</a:t>
            </a:r>
            <a:endParaRPr lang="nn-NO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00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5736</TotalTime>
  <Words>88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171</cp:revision>
  <dcterms:created xsi:type="dcterms:W3CDTF">2010-08-26T04:29:37Z</dcterms:created>
  <dcterms:modified xsi:type="dcterms:W3CDTF">2018-02-04T09:16:31Z</dcterms:modified>
</cp:coreProperties>
</file>