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God can do it again 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God can do it again and again and again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He has done it before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He will do it again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He's the same, yesterday and today and forever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There's no reason to doubt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He will do it again. </a:t>
            </a:r>
          </a:p>
          <a:p>
            <a:endParaRPr lang="en-US" sz="2800" b="1" dirty="0">
              <a:solidFill>
                <a:srgbClr val="000000"/>
              </a:solidFill>
            </a:endParaRPr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822674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44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Gallery</vt:lpstr>
      <vt:lpstr>God can do it again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 can do it again </dc:title>
  <dc:creator>Olumodeji Elijah</dc:creator>
  <cp:lastModifiedBy>Olumodeji Elijah</cp:lastModifiedBy>
  <cp:revision>1</cp:revision>
  <dcterms:created xsi:type="dcterms:W3CDTF">2018-02-04T08:59:02Z</dcterms:created>
  <dcterms:modified xsi:type="dcterms:W3CDTF">2018-02-04T09:01:52Z</dcterms:modified>
</cp:coreProperties>
</file>