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04800"/>
            <a:ext cx="8686800" cy="411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  <a:endParaRPr lang="en-US" sz="3600" b="1" u="sng" dirty="0">
              <a:latin typeface="Arial Black" pitchFamily="34" charset="0"/>
              <a:cs typeface="Arial" pitchFamily="34" charset="0"/>
            </a:endParaRPr>
          </a:p>
          <a:p>
            <a:pPr algn="ctr"/>
            <a:r>
              <a:rPr lang="en-US" altLang="zh-CN" sz="4000" b="1" u="sng" dirty="0" smtClean="0"/>
              <a:t>GOD WILL MAKE A WAY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cs typeface="Arial" pitchFamily="34" charset="0"/>
            </a:endParaRPr>
          </a:p>
          <a:p>
            <a:r>
              <a:rPr lang="en-US" altLang="zh-CN" sz="3600" b="1" dirty="0"/>
              <a:t>God will make a way </a:t>
            </a:r>
          </a:p>
          <a:p>
            <a:r>
              <a:rPr lang="en-US" altLang="zh-CN" sz="3600" b="1" dirty="0"/>
              <a:t>where there seems to be no way.</a:t>
            </a:r>
          </a:p>
          <a:p>
            <a:r>
              <a:rPr lang="en-US" altLang="zh-CN" sz="3600" b="1" dirty="0"/>
              <a:t>He works in ways we cannot see, </a:t>
            </a:r>
          </a:p>
          <a:p>
            <a:r>
              <a:rPr lang="en-US" altLang="zh-CN" sz="3600" b="1" dirty="0"/>
              <a:t>He will make a way for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He will be my guide, </a:t>
            </a:r>
          </a:p>
          <a:p>
            <a:r>
              <a:rPr lang="en-US" altLang="zh-CN" sz="3600" b="1" dirty="0"/>
              <a:t>hold me closely to His side, </a:t>
            </a:r>
          </a:p>
          <a:p>
            <a:r>
              <a:rPr lang="en-US" altLang="zh-CN" sz="3600" b="1" dirty="0"/>
              <a:t>with love and strength </a:t>
            </a:r>
          </a:p>
          <a:p>
            <a:r>
              <a:rPr lang="en-US" altLang="zh-CN" sz="3600" b="1" dirty="0"/>
              <a:t>for each new day, </a:t>
            </a:r>
          </a:p>
          <a:p>
            <a:r>
              <a:rPr lang="en-US" altLang="zh-CN" sz="3600" b="1" dirty="0"/>
              <a:t>He will make a way, </a:t>
            </a:r>
          </a:p>
          <a:p>
            <a:r>
              <a:rPr lang="en-US" altLang="zh-CN" sz="3600" b="1" dirty="0"/>
              <a:t>He will make a way.</a:t>
            </a:r>
          </a:p>
          <a:p>
            <a:endParaRPr lang="en-US" sz="36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93389"/>
            <a:ext cx="861060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u="sng" dirty="0" smtClean="0"/>
              <a:t>BRIDGE</a:t>
            </a:r>
          </a:p>
          <a:p>
            <a:pPr>
              <a:lnSpc>
                <a:spcPct val="90000"/>
              </a:lnSpc>
            </a:pPr>
            <a:r>
              <a:rPr lang="en-US" altLang="zh-CN" sz="3600" b="1" dirty="0" smtClean="0"/>
              <a:t>By </a:t>
            </a:r>
            <a:r>
              <a:rPr lang="en-US" altLang="zh-CN" sz="3600" b="1" dirty="0"/>
              <a:t>a roadway in the wilderness he'll lead me.</a:t>
            </a:r>
          </a:p>
          <a:p>
            <a:pPr>
              <a:lnSpc>
                <a:spcPct val="90000"/>
              </a:lnSpc>
            </a:pPr>
            <a:r>
              <a:rPr lang="en-US" altLang="zh-CN" sz="3600" b="1" dirty="0"/>
              <a:t>And rivers in the desert will I see;</a:t>
            </a:r>
          </a:p>
          <a:p>
            <a:pPr>
              <a:lnSpc>
                <a:spcPct val="90000"/>
              </a:lnSpc>
            </a:pPr>
            <a:r>
              <a:rPr lang="en-US" altLang="zh-CN" sz="3600" b="1" dirty="0"/>
              <a:t>Heaven and earth will fade, </a:t>
            </a:r>
          </a:p>
          <a:p>
            <a:pPr>
              <a:lnSpc>
                <a:spcPct val="90000"/>
              </a:lnSpc>
            </a:pPr>
            <a:r>
              <a:rPr lang="en-US" altLang="zh-CN" sz="3600" b="1" dirty="0"/>
              <a:t>but His Word will still remain.</a:t>
            </a:r>
          </a:p>
          <a:p>
            <a:pPr>
              <a:lnSpc>
                <a:spcPct val="90000"/>
              </a:lnSpc>
            </a:pPr>
            <a:r>
              <a:rPr lang="en-US" altLang="zh-CN" sz="3600" b="1" dirty="0"/>
              <a:t>He will do something new today.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631</TotalTime>
  <Words>109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Times New Roman</vt:lpstr>
      <vt:lpstr>Verdana</vt:lpstr>
      <vt:lpstr>Wingdings 2</vt:lpstr>
      <vt:lpstr>幼圆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Olumodeji Elijah</dc:creator>
  <cp:lastModifiedBy>Olumodeji Elijah</cp:lastModifiedBy>
  <cp:revision>4</cp:revision>
  <dcterms:created xsi:type="dcterms:W3CDTF">2010-08-26T04:29:37Z</dcterms:created>
  <dcterms:modified xsi:type="dcterms:W3CDTF">2018-02-18T07:01:11Z</dcterms:modified>
</cp:coreProperties>
</file>