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0"/>
            <a:ext cx="8610600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u="sng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HAPPY BIRTHDAY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28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Happy birthday to you (2X)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Happy birthday, Happy birthday, Happy birthday to you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Never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grow old, Never grow old, in the land where we never grow old,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Never  grow old, Never grow old, in the land where we never grow old.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806</TotalTime>
  <Words>53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church</cp:lastModifiedBy>
  <cp:revision>10</cp:revision>
  <dcterms:created xsi:type="dcterms:W3CDTF">2010-08-26T04:29:37Z</dcterms:created>
  <dcterms:modified xsi:type="dcterms:W3CDTF">2011-02-21T16:53:52Z</dcterms:modified>
</cp:coreProperties>
</file>