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4660"/>
  </p:normalViewPr>
  <p:slideViewPr>
    <p:cSldViewPr>
      <p:cViewPr varScale="1">
        <p:scale>
          <a:sx n="42" d="100"/>
          <a:sy n="42" d="100"/>
        </p:scale>
        <p:origin x="136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81000" y="1219200"/>
            <a:ext cx="1158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He is the Lord, He changeth not/2x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His Word is Yea and Amen</a:t>
            </a:r>
          </a:p>
          <a:p>
            <a:r>
              <a:rPr lang="en-US" sz="3600" b="1" dirty="0" smtClean="0"/>
              <a:t>I found Him Yea and Amen</a:t>
            </a:r>
          </a:p>
        </p:txBody>
      </p:sp>
      <p:sp>
        <p:nvSpPr>
          <p:cNvPr id="9" name="Rectangle 8"/>
          <p:cNvSpPr/>
          <p:nvPr/>
        </p:nvSpPr>
        <p:spPr>
          <a:xfrm>
            <a:off x="-533400" y="420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HE CHANGETH NOT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5593</TotalTime>
  <Words>23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Olumodeji Elijah</cp:lastModifiedBy>
  <cp:revision>162</cp:revision>
  <dcterms:created xsi:type="dcterms:W3CDTF">2010-08-26T04:29:37Z</dcterms:created>
  <dcterms:modified xsi:type="dcterms:W3CDTF">2018-02-18T13:26:53Z</dcterms:modified>
</cp:coreProperties>
</file>