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5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2698"/>
            <a:ext cx="94488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/>
              <a:t>HE IS </a:t>
            </a:r>
            <a:r>
              <a:rPr lang="en-US" sz="3600" b="1" u="sng" dirty="0" smtClean="0"/>
              <a:t>ABLE</a:t>
            </a:r>
            <a:endParaRPr lang="en-US" sz="3600" b="1" u="sng" dirty="0" smtClean="0"/>
          </a:p>
          <a:p>
            <a:r>
              <a:rPr lang="en-US" sz="3600" b="1" dirty="0" smtClean="0"/>
              <a:t>He is able, more than able</a:t>
            </a:r>
          </a:p>
          <a:p>
            <a:r>
              <a:rPr lang="en-US" sz="3600" b="1" dirty="0" smtClean="0"/>
              <a:t>To accomplished what concerns me today</a:t>
            </a:r>
          </a:p>
          <a:p>
            <a:r>
              <a:rPr lang="en-US" sz="3600" b="1" dirty="0" smtClean="0"/>
              <a:t>He is able, more than able to handle </a:t>
            </a:r>
          </a:p>
          <a:p>
            <a:r>
              <a:rPr lang="en-US" sz="3600" b="1" dirty="0" smtClean="0"/>
              <a:t>Anything that comes my way,</a:t>
            </a:r>
          </a:p>
          <a:p>
            <a:r>
              <a:rPr lang="en-US" sz="3600" b="1" u="sng" dirty="0" smtClean="0"/>
              <a:t>Repeat</a:t>
            </a:r>
          </a:p>
          <a:p>
            <a:r>
              <a:rPr lang="en-US" sz="3600" b="1" dirty="0" smtClean="0"/>
              <a:t>He is able, more than able</a:t>
            </a:r>
          </a:p>
          <a:p>
            <a:r>
              <a:rPr lang="en-US" sz="3600" b="1" dirty="0" smtClean="0"/>
              <a:t>To do much more than I could ever dream,</a:t>
            </a:r>
          </a:p>
          <a:p>
            <a:r>
              <a:rPr lang="en-US" sz="3600" b="1" dirty="0" smtClean="0"/>
              <a:t>He is able, more than able</a:t>
            </a:r>
          </a:p>
          <a:p>
            <a:r>
              <a:rPr lang="en-US" sz="3600" b="1" dirty="0" smtClean="0"/>
              <a:t>To make me what He wants me to be.</a:t>
            </a:r>
          </a:p>
          <a:p>
            <a:endParaRPr lang="en-US" sz="3600" b="1" dirty="0" smtClean="0"/>
          </a:p>
          <a:p>
            <a:pPr algn="ctr"/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5676</TotalTime>
  <Words>66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148</cp:revision>
  <dcterms:created xsi:type="dcterms:W3CDTF">2010-08-26T04:29:37Z</dcterms:created>
  <dcterms:modified xsi:type="dcterms:W3CDTF">2011-01-16T07:55:17Z</dcterms:modified>
</cp:coreProperties>
</file>