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375583"/>
            <a:ext cx="9448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4000" b="1" dirty="0" smtClean="0"/>
          </a:p>
          <a:p>
            <a:r>
              <a:rPr lang="en-GB" sz="4000" b="1" dirty="0" smtClean="0"/>
              <a:t>I have a maker, He formed my heart</a:t>
            </a:r>
          </a:p>
          <a:p>
            <a:r>
              <a:rPr lang="en-GB" sz="4000" b="1" dirty="0" smtClean="0"/>
              <a:t>Before even time began my life </a:t>
            </a:r>
          </a:p>
          <a:p>
            <a:r>
              <a:rPr lang="en-GB" sz="4000" b="1" dirty="0" smtClean="0"/>
              <a:t>was in His </a:t>
            </a:r>
            <a:r>
              <a:rPr lang="en-GB" sz="4000" b="1" dirty="0" smtClean="0"/>
              <a:t>Hand</a:t>
            </a:r>
          </a:p>
          <a:p>
            <a:r>
              <a:rPr lang="en-GB" sz="4000" b="1" u="sng" dirty="0" smtClean="0"/>
              <a:t>CHORUS</a:t>
            </a:r>
            <a:endParaRPr lang="en-GB" sz="4000" b="1" u="sng" dirty="0" smtClean="0"/>
          </a:p>
          <a:p>
            <a:r>
              <a:rPr lang="en-GB" sz="4000" b="1" dirty="0" smtClean="0"/>
              <a:t>He knows my name, he knows my </a:t>
            </a:r>
            <a:r>
              <a:rPr lang="en-GB" sz="4000" b="1" dirty="0" smtClean="0"/>
              <a:t>every thought</a:t>
            </a:r>
            <a:endParaRPr lang="en-GB" sz="4000" b="1" dirty="0" smtClean="0"/>
          </a:p>
          <a:p>
            <a:r>
              <a:rPr lang="en-GB" sz="4000" b="1" dirty="0" smtClean="0"/>
              <a:t>He sees each tears that fall</a:t>
            </a:r>
          </a:p>
          <a:p>
            <a:r>
              <a:rPr lang="en-GB" sz="4000" b="1" dirty="0" smtClean="0"/>
              <a:t>And hears me when I call</a:t>
            </a:r>
            <a:r>
              <a:rPr lang="en-GB" sz="4000" b="1" dirty="0" smtClean="0"/>
              <a:t>.</a:t>
            </a:r>
          </a:p>
          <a:p>
            <a:endParaRPr lang="en-GB" sz="40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76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HE KNOWS MY NAME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0" y="10668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I have a father, He calls me His own</a:t>
            </a:r>
          </a:p>
          <a:p>
            <a:r>
              <a:rPr lang="en-GB" sz="4000" b="1" dirty="0" smtClean="0"/>
              <a:t>And He’ll never leave me, no matter</a:t>
            </a:r>
          </a:p>
          <a:p>
            <a:r>
              <a:rPr lang="en-GB" sz="4000" b="1" dirty="0" smtClean="0"/>
              <a:t>Where I </a:t>
            </a:r>
            <a:r>
              <a:rPr lang="en-GB" sz="4000" b="1" dirty="0" smtClean="0"/>
              <a:t>go.</a:t>
            </a:r>
            <a:endParaRPr lang="en-US" sz="4000" b="1" dirty="0" smtClean="0"/>
          </a:p>
          <a:p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5593</TotalTime>
  <Words>69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Slide 1</vt:lpstr>
      <vt:lpstr>Slide 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174</cp:revision>
  <dcterms:created xsi:type="dcterms:W3CDTF">2010-08-26T04:29:37Z</dcterms:created>
  <dcterms:modified xsi:type="dcterms:W3CDTF">2010-12-12T07:50:49Z</dcterms:modified>
</cp:coreProperties>
</file>