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 autoAdjust="0"/>
    <p:restoredTop sz="94660"/>
  </p:normalViewPr>
  <p:slideViewPr>
    <p:cSldViewPr>
      <p:cViewPr varScale="1">
        <p:scale>
          <a:sx n="57" d="100"/>
          <a:sy n="57" d="100"/>
        </p:scale>
        <p:origin x="30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2698"/>
            <a:ext cx="9448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/>
              <a:t>HE”LL DO IT AGAIN</a:t>
            </a:r>
          </a:p>
          <a:p>
            <a:endParaRPr lang="en-GB" sz="3600" b="1" dirty="0"/>
          </a:p>
          <a:p>
            <a:r>
              <a:rPr lang="en-GB" sz="3600" b="1" dirty="0"/>
              <a:t>You may be down and feel like God</a:t>
            </a:r>
          </a:p>
          <a:p>
            <a:r>
              <a:rPr lang="en-GB" sz="3600" b="1" dirty="0"/>
              <a:t>Has somehow forgotten</a:t>
            </a:r>
          </a:p>
          <a:p>
            <a:r>
              <a:rPr lang="en-GB" sz="3600" b="1" dirty="0"/>
              <a:t>That you are faced with circumstances</a:t>
            </a:r>
          </a:p>
          <a:p>
            <a:r>
              <a:rPr lang="en-GB" sz="3600" b="1" dirty="0"/>
              <a:t>You can't get through</a:t>
            </a:r>
          </a:p>
          <a:p>
            <a:r>
              <a:rPr lang="en-GB" sz="3600" b="1" dirty="0"/>
              <a:t>But now it seems that there's no way out</a:t>
            </a:r>
          </a:p>
          <a:p>
            <a:r>
              <a:rPr lang="en-GB" sz="3600" b="1" dirty="0"/>
              <a:t>And you're going under</a:t>
            </a:r>
          </a:p>
          <a:p>
            <a:r>
              <a:rPr lang="en-GB" sz="3600" b="1" dirty="0"/>
              <a:t>God's proven time and time again</a:t>
            </a:r>
          </a:p>
          <a:p>
            <a:r>
              <a:rPr lang="en-GB" sz="3600" b="1" dirty="0"/>
              <a:t>He'll take care of you</a:t>
            </a:r>
            <a:endParaRPr lang="en-US" sz="3600" b="1" dirty="0"/>
          </a:p>
          <a:p>
            <a:pPr algn="ctr"/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495299"/>
            <a:ext cx="8991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And He'll do it again</a:t>
            </a:r>
          </a:p>
          <a:p>
            <a:r>
              <a:rPr lang="en-GB" sz="3600" b="1" dirty="0"/>
              <a:t>He'll do it again</a:t>
            </a:r>
          </a:p>
          <a:p>
            <a:r>
              <a:rPr lang="en-GB" sz="3600" b="1" dirty="0"/>
              <a:t>If you'll just take a look</a:t>
            </a:r>
          </a:p>
          <a:p>
            <a:r>
              <a:rPr lang="en-GB" sz="3600" b="1" dirty="0"/>
              <a:t>At where you are now</a:t>
            </a:r>
          </a:p>
          <a:p>
            <a:r>
              <a:rPr lang="en-GB" sz="3600" b="1" dirty="0"/>
              <a:t>And where you've been</a:t>
            </a:r>
          </a:p>
          <a:p>
            <a:r>
              <a:rPr lang="en-GB" sz="3600" b="1" dirty="0"/>
              <a:t>Well hasn't He always come through for you</a:t>
            </a:r>
          </a:p>
          <a:p>
            <a:r>
              <a:rPr lang="en-GB" sz="3600" b="1" dirty="0"/>
              <a:t>He's the same now as then</a:t>
            </a:r>
          </a:p>
          <a:p>
            <a:r>
              <a:rPr lang="en-GB" sz="3600" b="1" dirty="0"/>
              <a:t>You may not know how</a:t>
            </a:r>
          </a:p>
          <a:p>
            <a:r>
              <a:rPr lang="en-GB" sz="3600" b="1" dirty="0"/>
              <a:t>You may not know when</a:t>
            </a:r>
          </a:p>
          <a:p>
            <a:r>
              <a:rPr lang="en-GB" sz="3600" b="1" dirty="0"/>
              <a:t>But He'll do it again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4962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73666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God knows the things you're going through</a:t>
            </a:r>
          </a:p>
          <a:p>
            <a:r>
              <a:rPr lang="en-GB" sz="3600" b="1" dirty="0"/>
              <a:t>And He knows how you're hurting</a:t>
            </a:r>
          </a:p>
          <a:p>
            <a:r>
              <a:rPr lang="en-GB" sz="3600" b="1" dirty="0"/>
              <a:t>You see he knows just how your heart</a:t>
            </a:r>
          </a:p>
          <a:p>
            <a:r>
              <a:rPr lang="en-GB" sz="3600" b="1" dirty="0"/>
              <a:t>Has been broken in two</a:t>
            </a:r>
          </a:p>
          <a:p>
            <a:r>
              <a:rPr lang="en-GB" sz="3600" b="1" dirty="0"/>
              <a:t>But He's the God of the stars, of the sun and the sea</a:t>
            </a:r>
          </a:p>
          <a:p>
            <a:r>
              <a:rPr lang="en-GB" sz="3600" b="1" dirty="0"/>
              <a:t>And He is your Father</a:t>
            </a:r>
          </a:p>
          <a:p>
            <a:r>
              <a:rPr lang="en-GB" sz="3600" b="1" dirty="0"/>
              <a:t>You see He can calm the storm</a:t>
            </a:r>
          </a:p>
          <a:p>
            <a:r>
              <a:rPr lang="en-GB" sz="3600" b="1" dirty="0"/>
              <a:t>And He'll find some way to fix it for you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01634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5681</TotalTime>
  <Words>166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149</cp:revision>
  <dcterms:created xsi:type="dcterms:W3CDTF">2010-08-26T04:29:37Z</dcterms:created>
  <dcterms:modified xsi:type="dcterms:W3CDTF">2019-12-15T09:05:56Z</dcterms:modified>
</cp:coreProperties>
</file>