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the Cross crucified</a:t>
            </a:r>
          </a:p>
          <a:p>
            <a:r>
              <a:rPr lang="en-US" sz="3600" b="1" dirty="0" smtClean="0"/>
              <a:t>In great sorrow He died</a:t>
            </a:r>
          </a:p>
          <a:p>
            <a:r>
              <a:rPr lang="en-US" sz="3600" b="1" dirty="0" smtClean="0"/>
              <a:t>The giver of life was He;</a:t>
            </a:r>
          </a:p>
          <a:p>
            <a:r>
              <a:rPr lang="en-US" sz="3600" b="1" dirty="0" smtClean="0"/>
              <a:t>Yet my Lord was despised,</a:t>
            </a:r>
          </a:p>
          <a:p>
            <a:r>
              <a:rPr lang="en-US" sz="3600" b="1" dirty="0" smtClean="0"/>
              <a:t>And rejected of men,</a:t>
            </a:r>
          </a:p>
          <a:p>
            <a:r>
              <a:rPr lang="en-US" sz="3600" b="1" dirty="0" smtClean="0"/>
              <a:t>This Jesus of Calvary</a:t>
            </a:r>
            <a:r>
              <a:rPr lang="en-US" sz="3600" b="1" dirty="0" smtClean="0"/>
              <a:t>.</a:t>
            </a:r>
            <a:endParaRPr lang="en-US" sz="3600" b="1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WAS WOUNDED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 was wounded for our transgressions,</a:t>
            </a:r>
          </a:p>
          <a:p>
            <a:r>
              <a:rPr lang="en-US" sz="3600" b="1" dirty="0" smtClean="0"/>
              <a:t>He was bruised for our iniquities,</a:t>
            </a:r>
          </a:p>
          <a:p>
            <a:r>
              <a:rPr lang="en-US" sz="3600" b="1" dirty="0" smtClean="0"/>
              <a:t>Surely He bore our sorrows,</a:t>
            </a:r>
          </a:p>
          <a:p>
            <a:r>
              <a:rPr lang="en-US" sz="3600" b="1" dirty="0" smtClean="0"/>
              <a:t>And by His stripes we are healed</a:t>
            </a:r>
            <a:r>
              <a:rPr lang="en-US" sz="3600" b="1" dirty="0" smtClean="0"/>
              <a:t>.</a:t>
            </a:r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Price for healing was paid</a:t>
            </a:r>
          </a:p>
          <a:p>
            <a:r>
              <a:rPr lang="en-US" sz="3600" b="1" dirty="0" smtClean="0"/>
              <a:t>As those cruel stripes were made;</a:t>
            </a:r>
          </a:p>
          <a:p>
            <a:r>
              <a:rPr lang="en-US" sz="3600" b="1" dirty="0" smtClean="0"/>
              <a:t>Within Pilate’s </a:t>
            </a:r>
            <a:r>
              <a:rPr lang="en-US" sz="3600" b="1" dirty="0" smtClean="0"/>
              <a:t>judgment </a:t>
            </a:r>
            <a:r>
              <a:rPr lang="en-US" sz="3600" b="1" dirty="0" smtClean="0"/>
              <a:t>hall</a:t>
            </a:r>
          </a:p>
          <a:p>
            <a:r>
              <a:rPr lang="en-US" sz="3600" b="1" dirty="0" smtClean="0"/>
              <a:t>Now His suffering affords perfect healing </a:t>
            </a:r>
            <a:r>
              <a:rPr lang="en-US" sz="3600" b="1" dirty="0" smtClean="0"/>
              <a:t>for all</a:t>
            </a:r>
          </a:p>
          <a:p>
            <a:r>
              <a:rPr lang="en-US" sz="3600" b="1" dirty="0" smtClean="0"/>
              <a:t>This wonderful Healer’s mine.</a:t>
            </a:r>
          </a:p>
          <a:p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</a:t>
            </a:r>
            <a:r>
              <a:rPr lang="en-US" sz="3600" b="1" dirty="0" smtClean="0"/>
              <a:t>has healed my sick soul,</a:t>
            </a:r>
          </a:p>
          <a:p>
            <a:r>
              <a:rPr lang="en-US" sz="3600" b="1" dirty="0" smtClean="0"/>
              <a:t>Made me </a:t>
            </a:r>
            <a:r>
              <a:rPr lang="en-US" sz="3600" b="1" dirty="0" err="1" smtClean="0"/>
              <a:t>ev’ry</a:t>
            </a:r>
            <a:r>
              <a:rPr lang="en-US" sz="3600" b="1" dirty="0" smtClean="0"/>
              <a:t> whit whole,</a:t>
            </a:r>
          </a:p>
          <a:p>
            <a:r>
              <a:rPr lang="en-US" sz="3600" b="1" dirty="0" smtClean="0"/>
              <a:t>And He’ll do the same for you;</a:t>
            </a:r>
          </a:p>
          <a:p>
            <a:r>
              <a:rPr lang="en-US" sz="3600" b="1" dirty="0" smtClean="0"/>
              <a:t>He’s the same yesterday, today and forever,</a:t>
            </a:r>
          </a:p>
          <a:p>
            <a:r>
              <a:rPr lang="en-US" sz="3600" b="1" dirty="0" smtClean="0"/>
              <a:t>This Healer of men today.</a:t>
            </a:r>
          </a:p>
          <a:p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5555</TotalTime>
  <Words>129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168</cp:revision>
  <dcterms:created xsi:type="dcterms:W3CDTF">2010-08-26T04:29:37Z</dcterms:created>
  <dcterms:modified xsi:type="dcterms:W3CDTF">2010-09-04T16:35:34Z</dcterms:modified>
</cp:coreProperties>
</file>