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46" autoAdjust="0"/>
    <p:restoredTop sz="94660"/>
  </p:normalViewPr>
  <p:slideViewPr>
    <p:cSldViewPr>
      <p:cViewPr varScale="1">
        <p:scale>
          <a:sx n="55" d="100"/>
          <a:sy n="55" d="100"/>
        </p:scale>
        <p:origin x="90" y="6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127475"/>
            <a:ext cx="8991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dirty="0"/>
              <a:t>Here I am to worship</a:t>
            </a:r>
          </a:p>
          <a:p>
            <a:r>
              <a:rPr lang="en-GB" sz="4000" b="1" dirty="0"/>
              <a:t>Here I am to bow down</a:t>
            </a:r>
          </a:p>
          <a:p>
            <a:r>
              <a:rPr lang="en-GB" sz="4000" b="1" dirty="0"/>
              <a:t>Here I am to say that You're my God</a:t>
            </a:r>
          </a:p>
          <a:p>
            <a:endParaRPr lang="en-GB" sz="4000" b="1" dirty="0"/>
          </a:p>
          <a:p>
            <a:r>
              <a:rPr lang="en-GB" sz="4000" b="1" dirty="0"/>
              <a:t>You're altogether lovely</a:t>
            </a:r>
          </a:p>
          <a:p>
            <a:r>
              <a:rPr lang="en-GB" sz="4000" b="1" dirty="0"/>
              <a:t>Altogether worthy</a:t>
            </a:r>
          </a:p>
          <a:p>
            <a:r>
              <a:rPr lang="en-GB" sz="4000" b="1" dirty="0"/>
              <a:t>Altogether wonderful to me</a:t>
            </a:r>
          </a:p>
          <a:p>
            <a:endParaRPr lang="en-GB" sz="4000" b="1" dirty="0"/>
          </a:p>
        </p:txBody>
      </p:sp>
      <p:sp>
        <p:nvSpPr>
          <p:cNvPr id="9" name="Rectangle 8"/>
          <p:cNvSpPr/>
          <p:nvPr/>
        </p:nvSpPr>
        <p:spPr>
          <a:xfrm>
            <a:off x="0" y="172133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u="sng" dirty="0">
                <a:latin typeface="Arial Black" pitchFamily="34" charset="0"/>
                <a:cs typeface="Times New Roman" pitchFamily="18" charset="0"/>
              </a:rPr>
              <a:t>HERE I AM TO WORHIP</a:t>
            </a:r>
            <a:endParaRPr lang="nn-NO" sz="2800" b="1" dirty="0"/>
          </a:p>
        </p:txBody>
      </p:sp>
    </p:spTree>
    <p:extLst>
      <p:ext uri="{BB962C8B-B14F-4D97-AF65-F5344CB8AC3E}">
        <p14:creationId xmlns:p14="http://schemas.microsoft.com/office/powerpoint/2010/main" val="690245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127475"/>
            <a:ext cx="89916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dirty="0"/>
              <a:t>I'll never know how much it cost</a:t>
            </a:r>
          </a:p>
          <a:p>
            <a:r>
              <a:rPr lang="en-GB" sz="4000" b="1" dirty="0"/>
              <a:t>To see my sin upon that cross, </a:t>
            </a:r>
          </a:p>
          <a:p>
            <a:endParaRPr lang="en-GB" sz="4000" b="1" dirty="0"/>
          </a:p>
          <a:p>
            <a:r>
              <a:rPr lang="en-GB" sz="4000" b="1" dirty="0"/>
              <a:t>I'll never know how much it cost</a:t>
            </a:r>
          </a:p>
          <a:p>
            <a:r>
              <a:rPr lang="en-GB" sz="4000" b="1" dirty="0"/>
              <a:t>To see my sin upon that cross</a:t>
            </a:r>
          </a:p>
          <a:p>
            <a:endParaRPr lang="en-GB" sz="4000" b="1" dirty="0"/>
          </a:p>
          <a:p>
            <a:endParaRPr lang="en-GB" sz="4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127475"/>
            <a:ext cx="8991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dirty="0"/>
              <a:t>Light of the world</a:t>
            </a:r>
          </a:p>
          <a:p>
            <a:r>
              <a:rPr lang="en-GB" sz="4000" b="1" dirty="0"/>
              <a:t>You stepped down into darkness</a:t>
            </a:r>
          </a:p>
          <a:p>
            <a:r>
              <a:rPr lang="en-GB" sz="4000" b="1" dirty="0"/>
              <a:t>Opened my eyes, let me see</a:t>
            </a:r>
          </a:p>
          <a:p>
            <a:r>
              <a:rPr lang="en-GB" sz="4000" b="1" dirty="0"/>
              <a:t>Beauty that made this heart adore You</a:t>
            </a:r>
          </a:p>
          <a:p>
            <a:r>
              <a:rPr lang="en-GB" sz="4000" b="1" dirty="0"/>
              <a:t>Hope of a life spent with You</a:t>
            </a:r>
          </a:p>
        </p:txBody>
      </p:sp>
    </p:spTree>
    <p:extLst>
      <p:ext uri="{BB962C8B-B14F-4D97-AF65-F5344CB8AC3E}">
        <p14:creationId xmlns:p14="http://schemas.microsoft.com/office/powerpoint/2010/main" val="1281091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127475"/>
            <a:ext cx="8991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dirty="0"/>
              <a:t>King of all days</a:t>
            </a:r>
          </a:p>
          <a:p>
            <a:r>
              <a:rPr lang="en-GB" sz="4000" b="1" dirty="0"/>
              <a:t>Oh so highly exalted</a:t>
            </a:r>
          </a:p>
          <a:p>
            <a:r>
              <a:rPr lang="en-GB" sz="4000" b="1" dirty="0"/>
              <a:t>Glorious in heaven above</a:t>
            </a:r>
          </a:p>
          <a:p>
            <a:r>
              <a:rPr lang="en-GB" sz="4000" b="1" dirty="0"/>
              <a:t>Humbly You came to the earth You created</a:t>
            </a:r>
          </a:p>
          <a:p>
            <a:r>
              <a:rPr lang="en-GB" sz="4000" b="1" dirty="0"/>
              <a:t>All for love's sake became poor</a:t>
            </a:r>
          </a:p>
        </p:txBody>
      </p:sp>
    </p:spTree>
    <p:extLst>
      <p:ext uri="{BB962C8B-B14F-4D97-AF65-F5344CB8AC3E}">
        <p14:creationId xmlns:p14="http://schemas.microsoft.com/office/powerpoint/2010/main" val="20758711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5673</TotalTime>
  <Words>119</Words>
  <Application>Microsoft Office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 Black</vt:lpstr>
      <vt:lpstr>Century Gothic</vt:lpstr>
      <vt:lpstr>Verdana</vt:lpstr>
      <vt:lpstr>Wingdings 2</vt:lpstr>
      <vt:lpstr>Verve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185</cp:revision>
  <dcterms:created xsi:type="dcterms:W3CDTF">2010-08-26T04:29:37Z</dcterms:created>
  <dcterms:modified xsi:type="dcterms:W3CDTF">2019-12-20T22:45:53Z</dcterms:modified>
</cp:coreProperties>
</file>