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just want to please the Lord</a:t>
            </a:r>
          </a:p>
          <a:p>
            <a:r>
              <a:rPr lang="en-GB" sz="3600" b="1" dirty="0" smtClean="0"/>
              <a:t>Be in His Will in every way</a:t>
            </a:r>
          </a:p>
          <a:p>
            <a:r>
              <a:rPr lang="en-GB" sz="3600" b="1" dirty="0" smtClean="0"/>
              <a:t>To be lost in His presence</a:t>
            </a:r>
          </a:p>
          <a:p>
            <a:r>
              <a:rPr lang="en-GB" sz="3600" b="1" dirty="0" smtClean="0"/>
              <a:t>Found in His likeness</a:t>
            </a:r>
          </a:p>
          <a:p>
            <a:r>
              <a:rPr lang="en-GB" sz="3600" b="1" dirty="0" smtClean="0"/>
              <a:t>To hear Him say “well done some day”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JUST WANT TO PLEASE THE </a:t>
            </a:r>
            <a:r>
              <a:rPr lang="en-GB" sz="3600" b="1" u="sng" dirty="0" smtClean="0"/>
              <a:t>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5527</TotalTime>
  <Words>41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2010-11-07T07:52:43Z</dcterms:modified>
</cp:coreProperties>
</file>