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171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754082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/>
              <a:t>I WILL ENTER HIS GATE</a:t>
            </a:r>
          </a:p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I Will enter </a:t>
            </a:r>
            <a:r>
              <a:rPr lang="en-US" sz="3600" b="1" dirty="0" smtClean="0"/>
              <a:t>His gate with thanksgiving in my heart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 will enter His court with praise</a:t>
            </a:r>
          </a:p>
          <a:p>
            <a:r>
              <a:rPr lang="en-US" sz="3600" b="1" dirty="0" smtClean="0"/>
              <a:t>I will say this is the day that the Lord has made</a:t>
            </a:r>
          </a:p>
          <a:p>
            <a:r>
              <a:rPr lang="en-US" sz="3600" b="1" dirty="0" smtClean="0"/>
              <a:t>I will rejoice for He has made me glad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714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/>
              <a:t>I WILL ENTER HIS GATE</a:t>
            </a:r>
          </a:p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H</a:t>
            </a:r>
            <a:r>
              <a:rPr lang="en-US" sz="3600" b="1" dirty="0" smtClean="0"/>
              <a:t>e has made me glad</a:t>
            </a:r>
          </a:p>
          <a:p>
            <a:pPr algn="ctr"/>
            <a:r>
              <a:rPr lang="en-US" sz="3600" b="1" dirty="0" smtClean="0"/>
              <a:t>He has made glad </a:t>
            </a:r>
          </a:p>
          <a:p>
            <a:r>
              <a:rPr lang="en-US" sz="3600" b="1" dirty="0" smtClean="0"/>
              <a:t>I will rejoice for He has made me glad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5847</TotalTime>
  <Words>67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church</cp:lastModifiedBy>
  <cp:revision>151</cp:revision>
  <dcterms:created xsi:type="dcterms:W3CDTF">2010-08-26T04:29:37Z</dcterms:created>
  <dcterms:modified xsi:type="dcterms:W3CDTF">2011-07-08T11:48:47Z</dcterms:modified>
</cp:coreProperties>
</file>