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4660"/>
  </p:normalViewPr>
  <p:slideViewPr>
    <p:cSldViewPr>
      <p:cViewPr varScale="1">
        <p:scale>
          <a:sx n="42" d="100"/>
          <a:sy n="42" d="100"/>
        </p:scale>
        <p:origin x="136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2/18/2018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59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will be what the Lord says I will be x2</a:t>
            </a:r>
          </a:p>
          <a:p>
            <a:r>
              <a:rPr lang="en-US" sz="3600" b="1" dirty="0" smtClean="0"/>
              <a:t>I will be the head and not the tail,</a:t>
            </a:r>
          </a:p>
          <a:p>
            <a:r>
              <a:rPr lang="en-US" sz="3600" b="1" dirty="0" smtClean="0"/>
              <a:t>I will be above and not below,</a:t>
            </a:r>
          </a:p>
          <a:p>
            <a:r>
              <a:rPr lang="en-US" sz="3600" b="1" dirty="0" smtClean="0"/>
              <a:t>I will lend to nations and never borrow</a:t>
            </a:r>
          </a:p>
          <a:p>
            <a:r>
              <a:rPr lang="en-US" sz="3600" b="1" dirty="0" smtClean="0"/>
              <a:t>I will be what the Lord says I will be…</a:t>
            </a:r>
            <a:endParaRPr lang="en-GB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WILL BE WHAT THE LORD SAYS</a:t>
            </a:r>
            <a:endParaRPr lang="nn-NO" sz="3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3749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5620</TotalTime>
  <Words>56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Olumodeji Elijah</cp:lastModifiedBy>
  <cp:revision>168</cp:revision>
  <dcterms:created xsi:type="dcterms:W3CDTF">2010-08-26T04:29:37Z</dcterms:created>
  <dcterms:modified xsi:type="dcterms:W3CDTF">2018-02-18T12:59:15Z</dcterms:modified>
</cp:coreProperties>
</file>