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I'M ON MY WAY TO CANAAN'S </a:t>
            </a:r>
            <a:r>
              <a:rPr lang="en-GB" sz="3600" b="1" u="sng" dirty="0" smtClean="0"/>
              <a:t>LAND</a:t>
            </a:r>
            <a:endParaRPr lang="en-US" sz="3600" b="1" u="sng" dirty="0" smtClean="0"/>
          </a:p>
          <a:p>
            <a:r>
              <a:rPr lang="en-US" sz="3600" b="1" dirty="0" smtClean="0"/>
              <a:t>I’m on my way to </a:t>
            </a:r>
            <a:r>
              <a:rPr lang="en-US" sz="3600" b="1" dirty="0" err="1" smtClean="0"/>
              <a:t>canaan’s</a:t>
            </a:r>
            <a:r>
              <a:rPr lang="en-US" sz="3600" b="1" dirty="0" smtClean="0"/>
              <a:t> land-3x</a:t>
            </a:r>
          </a:p>
          <a:p>
            <a:r>
              <a:rPr lang="en-US" sz="3600" b="1" dirty="0" smtClean="0"/>
              <a:t>I’m on my way </a:t>
            </a:r>
            <a:r>
              <a:rPr lang="en-US" sz="3600" b="1" dirty="0" smtClean="0"/>
              <a:t>(praise the Lord) to the </a:t>
            </a:r>
          </a:p>
          <a:p>
            <a:r>
              <a:rPr lang="en-US" sz="3600" b="1" dirty="0" smtClean="0"/>
              <a:t>Promised land.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If you won’t go, don’t hinder me – 3x</a:t>
            </a:r>
          </a:p>
          <a:p>
            <a:r>
              <a:rPr lang="en-US" sz="3600" b="1" dirty="0" smtClean="0"/>
              <a:t>I’m on my way (praise the Lord) to </a:t>
            </a:r>
          </a:p>
          <a:p>
            <a:r>
              <a:rPr lang="en-US" sz="3600" b="1" smtClean="0"/>
              <a:t>Promised land.</a:t>
            </a:r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5814</TotalTime>
  <Words>51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164</cp:revision>
  <dcterms:created xsi:type="dcterms:W3CDTF">2010-08-26T04:29:37Z</dcterms:created>
  <dcterms:modified xsi:type="dcterms:W3CDTF">2011-03-06T07:49:52Z</dcterms:modified>
</cp:coreProperties>
</file>