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219200"/>
            <a:ext cx="1158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I'm not giving up</a:t>
            </a:r>
            <a:r>
              <a:rPr lang="en-US" sz="3600" b="1" dirty="0" smtClean="0"/>
              <a:t>, I’m not dying/2x</a:t>
            </a:r>
          </a:p>
          <a:p>
            <a:r>
              <a:rPr lang="en-US" sz="3600" b="1" dirty="0" smtClean="0"/>
              <a:t>My God will do it again like before</a:t>
            </a:r>
          </a:p>
          <a:p>
            <a:r>
              <a:rPr lang="en-US" sz="3600" b="1" dirty="0" smtClean="0"/>
              <a:t>I'm </a:t>
            </a:r>
            <a:r>
              <a:rPr lang="en-US" sz="3600" b="1" dirty="0" smtClean="0"/>
              <a:t>not giving up, I’m not dying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I’M NOT GIVING UP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5591</TotalTime>
  <Words>28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160</cp:revision>
  <dcterms:created xsi:type="dcterms:W3CDTF">2010-08-26T04:29:37Z</dcterms:created>
  <dcterms:modified xsi:type="dcterms:W3CDTF">2010-10-27T16:51:23Z</dcterms:modified>
</cp:coreProperties>
</file>