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59" d="100"/>
          <a:sy n="59" d="100"/>
        </p:scale>
        <p:origin x="1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Immortal, invisible, God only wise,</a:t>
            </a:r>
          </a:p>
          <a:p>
            <a:r>
              <a:rPr lang="en-GB" sz="4000" b="1" dirty="0"/>
              <a:t>In light inaccessible hid from our eyes,</a:t>
            </a:r>
          </a:p>
          <a:p>
            <a:r>
              <a:rPr lang="en-GB" sz="4000" b="1" dirty="0"/>
              <a:t>Most blessed, most glorious, the Ancient of Days,</a:t>
            </a:r>
          </a:p>
          <a:p>
            <a:r>
              <a:rPr lang="en-GB" sz="4000" b="1" dirty="0"/>
              <a:t>Almighty, victorious, Thy great name we praise.</a:t>
            </a:r>
            <a:endParaRPr lang="en-US" sz="4000" b="1" i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u="sng" dirty="0">
                <a:latin typeface="Arial Black" pitchFamily="34" charset="0"/>
                <a:cs typeface="Times New Roman" pitchFamily="18" charset="0"/>
              </a:rPr>
              <a:t>IMMORTAL, INVISIBLE, </a:t>
            </a:r>
          </a:p>
          <a:p>
            <a:pPr algn="ctr"/>
            <a:r>
              <a:rPr lang="en-GB" sz="3200" b="1" u="sng" dirty="0">
                <a:latin typeface="Arial Black" pitchFamily="34" charset="0"/>
                <a:cs typeface="Times New Roman" pitchFamily="18" charset="0"/>
              </a:rPr>
              <a:t>GOD ONLY WISE</a:t>
            </a:r>
            <a:endParaRPr lang="nn-NO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1845" y="1008796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/>
              <a:t>Unresting</a:t>
            </a:r>
            <a:r>
              <a:rPr lang="en-GB" sz="4000" b="1" dirty="0"/>
              <a:t>, </a:t>
            </a:r>
            <a:r>
              <a:rPr lang="en-GB" sz="4000" b="1" dirty="0" err="1"/>
              <a:t>unhasting</a:t>
            </a:r>
            <a:r>
              <a:rPr lang="en-GB" sz="4000" b="1" dirty="0"/>
              <a:t>, and silent as light,</a:t>
            </a:r>
          </a:p>
          <a:p>
            <a:r>
              <a:rPr lang="en-GB" sz="4000" b="1" dirty="0"/>
              <a:t>Nor wanting, nor wasting, Thou </a:t>
            </a:r>
            <a:r>
              <a:rPr lang="en-GB" sz="4000" b="1" dirty="0" err="1"/>
              <a:t>rulest</a:t>
            </a:r>
            <a:r>
              <a:rPr lang="en-GB" sz="4000" b="1" dirty="0"/>
              <a:t> in might;</a:t>
            </a:r>
          </a:p>
          <a:p>
            <a:r>
              <a:rPr lang="en-GB" sz="4000" b="1" dirty="0"/>
              <a:t>Thy justice, like mountains, high soaring above</a:t>
            </a:r>
          </a:p>
          <a:p>
            <a:r>
              <a:rPr lang="en-GB" sz="4000" b="1" dirty="0"/>
              <a:t>Thy clouds, which are fountains of goodness and love.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8028" y="943968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To all, life Thou </a:t>
            </a:r>
            <a:r>
              <a:rPr lang="en-GB" sz="4000" b="1" dirty="0" err="1"/>
              <a:t>givest</a:t>
            </a:r>
            <a:r>
              <a:rPr lang="en-GB" sz="4000" b="1" dirty="0"/>
              <a:t>, to both great and small;</a:t>
            </a:r>
          </a:p>
          <a:p>
            <a:r>
              <a:rPr lang="en-GB" sz="4000" b="1" dirty="0"/>
              <a:t>In all life Thou </a:t>
            </a:r>
            <a:r>
              <a:rPr lang="en-GB" sz="4000" b="1" dirty="0" err="1"/>
              <a:t>livest</a:t>
            </a:r>
            <a:r>
              <a:rPr lang="en-GB" sz="4000" b="1" dirty="0"/>
              <a:t>, the true life of all;</a:t>
            </a:r>
          </a:p>
          <a:p>
            <a:r>
              <a:rPr lang="en-GB" sz="4000" b="1" dirty="0"/>
              <a:t>We blossom and flourish as leaves on the tree,</a:t>
            </a:r>
          </a:p>
          <a:p>
            <a:r>
              <a:rPr lang="en-GB" sz="4000" b="1" dirty="0"/>
              <a:t>And wither and perish - but naught </a:t>
            </a:r>
            <a:r>
              <a:rPr lang="en-GB" sz="4000" b="1" dirty="0" err="1"/>
              <a:t>changeth</a:t>
            </a:r>
            <a:r>
              <a:rPr lang="en-GB" sz="4000" b="1" dirty="0"/>
              <a:t> Thee.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Great Father of glory, pure Father of light,</a:t>
            </a:r>
          </a:p>
          <a:p>
            <a:r>
              <a:rPr lang="en-GB" sz="4000" b="1" dirty="0" err="1"/>
              <a:t>Thine</a:t>
            </a:r>
            <a:r>
              <a:rPr lang="en-GB" sz="4000" b="1" dirty="0"/>
              <a:t> angels adore Thee, all veiling their sight;</a:t>
            </a:r>
          </a:p>
          <a:p>
            <a:r>
              <a:rPr lang="en-GB" sz="4000" b="1" dirty="0"/>
              <a:t>All praise we would render; O help us to see</a:t>
            </a:r>
          </a:p>
          <a:p>
            <a:r>
              <a:rPr lang="en-GB" sz="4000" b="1" dirty="0"/>
              <a:t>Tis only the </a:t>
            </a:r>
            <a:r>
              <a:rPr lang="en-GB" sz="4000" b="1" dirty="0" err="1"/>
              <a:t>splendor</a:t>
            </a:r>
            <a:r>
              <a:rPr lang="en-GB" sz="4000" b="1" dirty="0"/>
              <a:t> of light </a:t>
            </a:r>
            <a:r>
              <a:rPr lang="en-GB" sz="4000" b="1" dirty="0" err="1"/>
              <a:t>hideth</a:t>
            </a:r>
            <a:r>
              <a:rPr lang="en-GB" sz="4000" b="1" dirty="0"/>
              <a:t> Thee!</a:t>
            </a:r>
            <a:endParaRPr lang="en-US" sz="40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5564</TotalTime>
  <Words>170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171</cp:revision>
  <dcterms:created xsi:type="dcterms:W3CDTF">2010-08-26T04:29:37Z</dcterms:created>
  <dcterms:modified xsi:type="dcterms:W3CDTF">2019-12-08T09:01:02Z</dcterms:modified>
</cp:coreProperties>
</file>