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1" r:id="rId4"/>
    <p:sldId id="264" r:id="rId5"/>
    <p:sldId id="262" r:id="rId6"/>
    <p:sldId id="265" r:id="rId7"/>
    <p:sldId id="263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70" d="100"/>
          <a:sy n="70" d="100"/>
        </p:scale>
        <p:origin x="16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37615" y="1162732"/>
            <a:ext cx="90063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In Christ alone my hope is found</a:t>
            </a:r>
          </a:p>
          <a:p>
            <a:r>
              <a:rPr lang="en-GB" sz="4000" b="1" dirty="0"/>
              <a:t>He is my light, my strength, my song</a:t>
            </a:r>
          </a:p>
          <a:p>
            <a:r>
              <a:rPr lang="en-GB" sz="4000" b="1" dirty="0"/>
              <a:t>This Cornerstone, this solid ground</a:t>
            </a:r>
          </a:p>
          <a:p>
            <a:r>
              <a:rPr lang="en-GB" sz="4000" b="1" dirty="0"/>
              <a:t>Firm through the fiercest drought and </a:t>
            </a:r>
            <a:r>
              <a:rPr lang="en-GB" sz="4000" b="1" dirty="0" smtClean="0"/>
              <a:t>storm</a:t>
            </a:r>
            <a:endParaRPr lang="en-GB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-471985" y="172133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IN CHRIST ALONE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37615" y="990597"/>
            <a:ext cx="90063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What </a:t>
            </a:r>
            <a:r>
              <a:rPr lang="en-GB" sz="4000" b="1" dirty="0"/>
              <a:t>heights of love, what depths of peace</a:t>
            </a:r>
          </a:p>
          <a:p>
            <a:r>
              <a:rPr lang="en-GB" sz="4000" b="1" dirty="0"/>
              <a:t>When fears are stilled, when strivings cease</a:t>
            </a:r>
          </a:p>
          <a:p>
            <a:r>
              <a:rPr lang="en-GB" sz="4000" b="1" dirty="0"/>
              <a:t>My Comforter, my All in All</a:t>
            </a:r>
          </a:p>
          <a:p>
            <a:r>
              <a:rPr lang="en-GB" sz="4000" b="1" dirty="0"/>
              <a:t>Here in the love of Christ I stand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1568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15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In Christ alone, who took on flesh</a:t>
            </a:r>
          </a:p>
          <a:p>
            <a:r>
              <a:rPr lang="en-GB" sz="4000" b="1" dirty="0"/>
              <a:t>Fullness of God in helpless babe</a:t>
            </a:r>
          </a:p>
          <a:p>
            <a:r>
              <a:rPr lang="en-GB" sz="4000" b="1" dirty="0"/>
              <a:t>This gift of love and righteousness</a:t>
            </a:r>
          </a:p>
          <a:p>
            <a:r>
              <a:rPr lang="en-GB" sz="4000" b="1" dirty="0"/>
              <a:t>Scorned by the ones He came to </a:t>
            </a:r>
            <a:r>
              <a:rPr lang="en-GB" sz="4000" b="1" dirty="0" smtClean="0"/>
              <a:t>save</a:t>
            </a:r>
            <a:endParaRPr lang="en-GB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990599"/>
            <a:ext cx="8915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err="1"/>
              <a:t>'Til</a:t>
            </a:r>
            <a:r>
              <a:rPr lang="en-GB" sz="4000" b="1" dirty="0"/>
              <a:t> on that cross as Jesus died</a:t>
            </a:r>
          </a:p>
          <a:p>
            <a:r>
              <a:rPr lang="en-GB" sz="4000" b="1" dirty="0"/>
              <a:t>The wrath of God was satisfied</a:t>
            </a:r>
          </a:p>
          <a:p>
            <a:r>
              <a:rPr lang="en-GB" sz="4000" b="1" dirty="0"/>
              <a:t>For every sin on Him was laid</a:t>
            </a:r>
          </a:p>
          <a:p>
            <a:r>
              <a:rPr lang="en-GB" sz="4000" b="1" dirty="0"/>
              <a:t>Here in the death of Christ I live, I live</a:t>
            </a:r>
          </a:p>
        </p:txBody>
      </p:sp>
    </p:spTree>
    <p:extLst>
      <p:ext uri="{BB962C8B-B14F-4D97-AF65-F5344CB8AC3E}">
        <p14:creationId xmlns:p14="http://schemas.microsoft.com/office/powerpoint/2010/main" val="40268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There in the ground His body lay</a:t>
            </a:r>
          </a:p>
          <a:p>
            <a:r>
              <a:rPr lang="en-GB" sz="4000" b="1" dirty="0"/>
              <a:t>Light of the world by darkness slain</a:t>
            </a:r>
          </a:p>
          <a:p>
            <a:r>
              <a:rPr lang="en-GB" sz="4000" b="1" dirty="0"/>
              <a:t>Then bursting forth in glorious Day</a:t>
            </a:r>
          </a:p>
          <a:p>
            <a:r>
              <a:rPr lang="en-GB" sz="4000" b="1" dirty="0"/>
              <a:t>Up from the grave He rose </a:t>
            </a:r>
            <a:r>
              <a:rPr lang="en-GB" sz="4000" b="1" dirty="0" smtClean="0"/>
              <a:t>again</a:t>
            </a:r>
            <a:endParaRPr lang="en-GB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599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And as He stands in victory</a:t>
            </a:r>
          </a:p>
          <a:p>
            <a:r>
              <a:rPr lang="en-GB" sz="4000" b="1" dirty="0"/>
              <a:t>Sin's curse has lost its grip on me</a:t>
            </a:r>
          </a:p>
          <a:p>
            <a:r>
              <a:rPr lang="en-GB" sz="4000" b="1" dirty="0"/>
              <a:t>For I am His and He is mine</a:t>
            </a:r>
          </a:p>
          <a:p>
            <a:r>
              <a:rPr lang="en-GB" sz="4000" b="1" dirty="0"/>
              <a:t>Bought with the precious blood of Christ</a:t>
            </a:r>
          </a:p>
        </p:txBody>
      </p:sp>
    </p:spTree>
    <p:extLst>
      <p:ext uri="{BB962C8B-B14F-4D97-AF65-F5344CB8AC3E}">
        <p14:creationId xmlns:p14="http://schemas.microsoft.com/office/powerpoint/2010/main" val="27103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No guilt in life, no fear in death</a:t>
            </a:r>
          </a:p>
          <a:p>
            <a:r>
              <a:rPr lang="en-GB" sz="4000" b="1" dirty="0"/>
              <a:t>This is the power of Christ in me</a:t>
            </a:r>
          </a:p>
          <a:p>
            <a:r>
              <a:rPr lang="en-GB" sz="4000" b="1" dirty="0"/>
              <a:t>From life's first cry to final breath</a:t>
            </a:r>
          </a:p>
          <a:p>
            <a:r>
              <a:rPr lang="en-GB" sz="4000" b="1" dirty="0"/>
              <a:t>Jesus commands my </a:t>
            </a:r>
            <a:r>
              <a:rPr lang="en-GB" sz="4000" b="1" dirty="0" smtClean="0"/>
              <a:t>destiny</a:t>
            </a:r>
            <a:endParaRPr lang="en-GB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No power of hell, no scheme of man</a:t>
            </a:r>
          </a:p>
          <a:p>
            <a:r>
              <a:rPr lang="en-GB" sz="4000" b="1" dirty="0"/>
              <a:t>Can ever pluck me from His hand</a:t>
            </a:r>
          </a:p>
          <a:p>
            <a:r>
              <a:rPr lang="en-GB" sz="4000" b="1" dirty="0"/>
              <a:t>Till He returns or calls me home</a:t>
            </a:r>
          </a:p>
          <a:p>
            <a:r>
              <a:rPr lang="en-GB" sz="4000" b="1" dirty="0"/>
              <a:t>Here in the power of Christ I'll stand</a:t>
            </a:r>
          </a:p>
        </p:txBody>
      </p:sp>
    </p:spTree>
    <p:extLst>
      <p:ext uri="{BB962C8B-B14F-4D97-AF65-F5344CB8AC3E}">
        <p14:creationId xmlns:p14="http://schemas.microsoft.com/office/powerpoint/2010/main" val="38560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3092</TotalTime>
  <Words>239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127</cp:revision>
  <dcterms:created xsi:type="dcterms:W3CDTF">2010-08-26T04:29:37Z</dcterms:created>
  <dcterms:modified xsi:type="dcterms:W3CDTF">2020-02-09T08:37:08Z</dcterms:modified>
</cp:coreProperties>
</file>