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46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36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51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2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742E-2DF9-43FE-86F9-8B7DB59D597D}" type="datetimeFigureOut">
              <a:rPr lang="en-GB" smtClean="0"/>
              <a:t>29/10/2011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569C-4A77-4DB4-BE0F-7E2B044B7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22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b="1" dirty="0" smtClean="0">
                <a:latin typeface="Calisto MT" pitchFamily="18" charset="0"/>
              </a:rPr>
              <a:t>IN MY FATHER’S HOUSE</a:t>
            </a:r>
            <a:endParaRPr lang="en-GB" b="1" dirty="0">
              <a:latin typeface="Calisto MT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9888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Jesus is here, 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In my father’s house, In my father’s house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Jesus is here, in my father’s house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There is peace, peace, peace.</a:t>
            </a:r>
          </a:p>
          <a:p>
            <a:pPr marL="0" indent="0">
              <a:buNone/>
            </a:pPr>
            <a:endParaRPr lang="en-GB" sz="4000" b="1" dirty="0">
              <a:latin typeface="Calisto MT" pitchFamily="18" charset="0"/>
            </a:endParaRP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68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924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 Comforter is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In my father’s house, 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 Comforter is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There is joy, joy, joy.</a:t>
            </a:r>
            <a:endParaRPr lang="en-GB" sz="4000" b="1" dirty="0">
              <a:latin typeface="Calisto MT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59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229600" cy="4924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Angels are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In my father’s house, 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Angels are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There is power, power, power.</a:t>
            </a:r>
            <a:endParaRPr lang="en-GB" sz="4000" b="1" dirty="0">
              <a:latin typeface="Calisto MT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9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229600" cy="4924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Salvation is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In my father’s house, 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Salvation is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There is mercy, mercy, mercy.</a:t>
            </a:r>
            <a:endParaRPr lang="en-GB" sz="4000" b="1" dirty="0">
              <a:latin typeface="Calisto MT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12776"/>
            <a:ext cx="8229600" cy="4852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Forgiveness is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In my father’s house, 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Forgiveness is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There is pardon, pardon, pardon.</a:t>
            </a:r>
            <a:endParaRPr lang="en-GB" sz="4000" b="1" dirty="0">
              <a:latin typeface="Calisto MT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87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229600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Healing is here, </a:t>
            </a:r>
            <a:r>
              <a:rPr lang="en-GB" sz="4000" b="1" dirty="0" smtClean="0">
                <a:latin typeface="Calisto MT" pitchFamily="18" charset="0"/>
              </a:rPr>
              <a:t>In my father’s house,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In my father’s house, 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Healing is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There is faith, faith, faith.</a:t>
            </a:r>
            <a:endParaRPr lang="en-GB" sz="4000" b="1" dirty="0">
              <a:latin typeface="Calisto MT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31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124744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Christians are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In my father’s house, 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Christians are here, </a:t>
            </a:r>
            <a:r>
              <a:rPr lang="en-GB" sz="4000" b="1" dirty="0" smtClean="0">
                <a:latin typeface="Calisto MT" pitchFamily="18" charset="0"/>
              </a:rPr>
              <a:t>In my father’s house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There is love, love, love.</a:t>
            </a:r>
            <a:endParaRPr lang="en-GB" sz="4000" b="1" dirty="0" smtClean="0">
              <a:latin typeface="Calisto MT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 MY FATHER’S 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MY FATHER’S HOUSE</dc:title>
  <dc:creator>JUDE-MAJASAN</dc:creator>
  <cp:lastModifiedBy>JUDE-MAJASAN</cp:lastModifiedBy>
  <cp:revision>4</cp:revision>
  <dcterms:created xsi:type="dcterms:W3CDTF">2011-10-30T00:32:23Z</dcterms:created>
  <dcterms:modified xsi:type="dcterms:W3CDTF">2011-10-30T01:07:26Z</dcterms:modified>
</cp:coreProperties>
</file>