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It </a:t>
            </a:r>
            <a:r>
              <a:rPr lang="en-GB" sz="3600" b="1" dirty="0" smtClean="0"/>
              <a:t>J</a:t>
            </a:r>
            <a:r>
              <a:rPr lang="en-GB" sz="3600" b="1" dirty="0" smtClean="0"/>
              <a:t>esus on the inside</a:t>
            </a:r>
            <a:r>
              <a:rPr lang="en-GB" sz="3600" b="1" smtClean="0"/>
              <a:t>, </a:t>
            </a:r>
          </a:p>
          <a:p>
            <a:r>
              <a:rPr lang="en-GB" sz="3600" b="1" smtClean="0"/>
              <a:t>Working </a:t>
            </a:r>
            <a:r>
              <a:rPr lang="en-GB" sz="3600" b="1" dirty="0" smtClean="0"/>
              <a:t>on the outside</a:t>
            </a:r>
          </a:p>
          <a:p>
            <a:r>
              <a:rPr lang="en-GB" sz="3600" b="1" dirty="0" smtClean="0"/>
              <a:t>Oh, what a change in my life!/3x</a:t>
            </a:r>
          </a:p>
          <a:p>
            <a:r>
              <a:rPr lang="en-US" sz="3600" b="1" dirty="0" smtClean="0"/>
              <a:t>Oh what a change in my life!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381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ITS JESUS ON THE INSIDE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5579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168</cp:revision>
  <dcterms:created xsi:type="dcterms:W3CDTF">2010-08-26T04:29:37Z</dcterms:created>
  <dcterms:modified xsi:type="dcterms:W3CDTF">2010-11-07T08:44:22Z</dcterms:modified>
</cp:coreProperties>
</file>