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JESUS THE WAY </a:t>
            </a:r>
          </a:p>
          <a:p>
            <a:r>
              <a:rPr lang="en-US" sz="3600" b="1" dirty="0" smtClean="0"/>
              <a:t>Jesus the Way, the Truth and the life</a:t>
            </a:r>
          </a:p>
          <a:p>
            <a:r>
              <a:rPr lang="en-US" sz="3600" b="1" dirty="0" smtClean="0"/>
              <a:t>Whosoever cometh to Him </a:t>
            </a:r>
            <a:r>
              <a:rPr lang="en-US" sz="3600" b="1" smtClean="0"/>
              <a:t>shall  never</a:t>
            </a:r>
          </a:p>
          <a:p>
            <a:r>
              <a:rPr lang="en-US" sz="3600" b="1" dirty="0" smtClean="0"/>
              <a:t>die</a:t>
            </a:r>
          </a:p>
          <a:p>
            <a:pPr algn="ctr"/>
            <a:endParaRPr lang="en-GB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5817</TotalTime>
  <Words>19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165</cp:revision>
  <dcterms:created xsi:type="dcterms:W3CDTF">2010-08-26T04:29:37Z</dcterms:created>
  <dcterms:modified xsi:type="dcterms:W3CDTF">2011-03-06T07:52:34Z</dcterms:modified>
</cp:coreProperties>
</file>