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5" r:id="rId5"/>
    <p:sldId id="266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Let us, with a gladsome mind,</a:t>
            </a:r>
          </a:p>
          <a:p>
            <a:r>
              <a:rPr lang="en-GB" sz="4000" b="1" dirty="0"/>
              <a:t>praise the LORD, for He is kind:</a:t>
            </a:r>
          </a:p>
          <a:p>
            <a:r>
              <a:rPr lang="en-GB" sz="4000" b="1" dirty="0"/>
              <a:t>for His mercies </a:t>
            </a:r>
            <a:r>
              <a:rPr lang="en-GB" sz="4000" b="1" dirty="0" smtClean="0"/>
              <a:t>aye </a:t>
            </a:r>
            <a:r>
              <a:rPr lang="en-GB" sz="4000" b="1" dirty="0"/>
              <a:t>endure,</a:t>
            </a:r>
          </a:p>
          <a:p>
            <a:r>
              <a:rPr lang="en-GB" sz="4000" b="1" dirty="0"/>
              <a:t>ever faithful, ever sure.</a:t>
            </a:r>
            <a:endParaRPr lang="en-US" sz="4000" b="1" i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 smtClean="0">
                <a:latin typeface="Arial Black" pitchFamily="34" charset="0"/>
                <a:cs typeface="Times New Roman" pitchFamily="18" charset="0"/>
              </a:rPr>
              <a:t>LET US WITH A GLADSOME MIND</a:t>
            </a:r>
            <a:endParaRPr lang="nn-NO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1845" y="1008796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Let </a:t>
            </a:r>
            <a:r>
              <a:rPr lang="en-GB" sz="4000" b="1" dirty="0"/>
              <a:t>us blaze His Name abroad,</a:t>
            </a:r>
          </a:p>
          <a:p>
            <a:r>
              <a:rPr lang="en-GB" sz="4000" b="1" dirty="0"/>
              <a:t>for of gods He is the God:</a:t>
            </a:r>
          </a:p>
          <a:p>
            <a:r>
              <a:rPr lang="en-GB" sz="4000" b="1" dirty="0"/>
              <a:t>for His mercies </a:t>
            </a:r>
            <a:r>
              <a:rPr lang="en-GB" sz="4000" b="1" dirty="0" smtClean="0"/>
              <a:t>aye </a:t>
            </a:r>
            <a:r>
              <a:rPr lang="en-GB" sz="4000" b="1" dirty="0"/>
              <a:t>endure,</a:t>
            </a:r>
          </a:p>
          <a:p>
            <a:r>
              <a:rPr lang="en-GB" sz="4000" b="1" dirty="0"/>
              <a:t>ever faithful, ever sure.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8028" y="943968"/>
            <a:ext cx="8991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He with all-commanding might</a:t>
            </a:r>
          </a:p>
          <a:p>
            <a:r>
              <a:rPr lang="en-GB" sz="4000" b="1" dirty="0"/>
              <a:t>filled the new-made world with light:</a:t>
            </a:r>
          </a:p>
          <a:p>
            <a:r>
              <a:rPr lang="en-GB" sz="4000" b="1" dirty="0"/>
              <a:t>for His mercies </a:t>
            </a:r>
            <a:r>
              <a:rPr lang="en-GB" sz="4000" b="1" dirty="0" smtClean="0"/>
              <a:t>aye </a:t>
            </a:r>
            <a:r>
              <a:rPr lang="en-GB" sz="4000" b="1" dirty="0"/>
              <a:t>endure,</a:t>
            </a:r>
          </a:p>
          <a:p>
            <a:r>
              <a:rPr lang="en-GB" sz="4000" b="1" dirty="0"/>
              <a:t>ever faithful, ever sure.</a:t>
            </a:r>
            <a:endParaRPr lang="en-US" sz="4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599"/>
            <a:ext cx="906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Caused the golden-</a:t>
            </a:r>
            <a:r>
              <a:rPr lang="en-GB" sz="4000" b="1" dirty="0" err="1" smtClean="0"/>
              <a:t>tressèd</a:t>
            </a:r>
            <a:r>
              <a:rPr lang="en-GB" sz="4000" b="1" dirty="0" smtClean="0"/>
              <a:t> </a:t>
            </a:r>
            <a:r>
              <a:rPr lang="en-GB" sz="4000" b="1" dirty="0"/>
              <a:t>sun</a:t>
            </a:r>
          </a:p>
          <a:p>
            <a:r>
              <a:rPr lang="en-GB" sz="4000" b="1" dirty="0"/>
              <a:t>A</a:t>
            </a:r>
            <a:r>
              <a:rPr lang="en-GB" sz="4000" b="1" dirty="0" smtClean="0"/>
              <a:t>ll day long </a:t>
            </a:r>
            <a:r>
              <a:rPr lang="en-GB" sz="4000" b="1" dirty="0"/>
              <a:t>his course to </a:t>
            </a:r>
            <a:r>
              <a:rPr lang="en-GB" sz="4000" b="1" dirty="0" smtClean="0"/>
              <a:t>run,</a:t>
            </a:r>
            <a:endParaRPr lang="en-GB" sz="4000" b="1" dirty="0"/>
          </a:p>
          <a:p>
            <a:r>
              <a:rPr lang="en-GB" sz="4000" b="1" dirty="0"/>
              <a:t>for his mercies aye endure,</a:t>
            </a:r>
          </a:p>
          <a:p>
            <a:r>
              <a:rPr lang="en-GB" sz="4000" b="1" dirty="0"/>
              <a:t>ever faithful, ever sure. </a:t>
            </a:r>
            <a:endParaRPr lang="en-US" sz="4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82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599"/>
            <a:ext cx="906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And the moon to shine by night,</a:t>
            </a:r>
          </a:p>
          <a:p>
            <a:r>
              <a:rPr lang="en-GB" sz="4000" b="1" dirty="0" smtClean="0"/>
              <a:t>Mong her spangled sisters bright</a:t>
            </a:r>
          </a:p>
          <a:p>
            <a:r>
              <a:rPr lang="en-GB" sz="4000" b="1" dirty="0"/>
              <a:t>for his mercies aye endure,</a:t>
            </a:r>
          </a:p>
          <a:p>
            <a:r>
              <a:rPr lang="en-GB" sz="4000" b="1" dirty="0"/>
              <a:t>ever faithful, ever sure. </a:t>
            </a:r>
          </a:p>
        </p:txBody>
      </p:sp>
    </p:spTree>
    <p:extLst>
      <p:ext uri="{BB962C8B-B14F-4D97-AF65-F5344CB8AC3E}">
        <p14:creationId xmlns:p14="http://schemas.microsoft.com/office/powerpoint/2010/main" val="38974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599"/>
            <a:ext cx="906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All things living He doth feed;</a:t>
            </a:r>
          </a:p>
          <a:p>
            <a:r>
              <a:rPr lang="en-GB" sz="4000" b="1" dirty="0"/>
              <a:t>His full hand supplies their need:</a:t>
            </a:r>
          </a:p>
          <a:p>
            <a:r>
              <a:rPr lang="en-GB" sz="4000" b="1" dirty="0"/>
              <a:t>for His mercies </a:t>
            </a:r>
            <a:r>
              <a:rPr lang="en-GB" sz="4000" b="1" dirty="0" smtClean="0"/>
              <a:t>aye </a:t>
            </a:r>
            <a:r>
              <a:rPr lang="en-GB" sz="4000" b="1" dirty="0"/>
              <a:t>endure,</a:t>
            </a:r>
          </a:p>
          <a:p>
            <a:r>
              <a:rPr lang="en-GB" sz="4000" b="1" dirty="0"/>
              <a:t>ever faithful, ever sure.</a:t>
            </a:r>
            <a:endParaRPr lang="en-US" sz="4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599"/>
            <a:ext cx="906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Let us therefore warble forth</a:t>
            </a:r>
          </a:p>
          <a:p>
            <a:r>
              <a:rPr lang="en-GB" sz="4000" b="1" dirty="0"/>
              <a:t>His high majesty and worth:</a:t>
            </a:r>
          </a:p>
          <a:p>
            <a:r>
              <a:rPr lang="en-GB" sz="4000" b="1" dirty="0"/>
              <a:t>for His mercies </a:t>
            </a:r>
            <a:r>
              <a:rPr lang="en-GB" sz="4000" b="1" dirty="0" smtClean="0"/>
              <a:t>aye </a:t>
            </a:r>
            <a:r>
              <a:rPr lang="en-GB" sz="4000" b="1" dirty="0"/>
              <a:t>endure,</a:t>
            </a:r>
          </a:p>
          <a:p>
            <a:r>
              <a:rPr lang="en-GB" sz="4000" b="1" dirty="0"/>
              <a:t>ever faithful, ever sure.</a:t>
            </a:r>
            <a:endParaRPr lang="en-US" sz="4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533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599"/>
            <a:ext cx="906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Who his mansion hath on high</a:t>
            </a:r>
          </a:p>
          <a:p>
            <a:r>
              <a:rPr lang="en-GB" sz="4000" b="1" dirty="0" smtClean="0"/>
              <a:t>Passing reach of mortal eye</a:t>
            </a:r>
            <a:endParaRPr lang="en-GB" sz="4000" b="1" dirty="0"/>
          </a:p>
          <a:p>
            <a:r>
              <a:rPr lang="en-GB" sz="4000" b="1" dirty="0" smtClean="0"/>
              <a:t>for </a:t>
            </a:r>
            <a:r>
              <a:rPr lang="en-GB" sz="4000" b="1" dirty="0"/>
              <a:t>His mercies </a:t>
            </a:r>
            <a:r>
              <a:rPr lang="en-GB" sz="4000" b="1" dirty="0" smtClean="0"/>
              <a:t>aye endure</a:t>
            </a:r>
            <a:r>
              <a:rPr lang="en-GB" sz="4000" b="1" dirty="0"/>
              <a:t>,</a:t>
            </a:r>
          </a:p>
          <a:p>
            <a:r>
              <a:rPr lang="en-GB" sz="4000" b="1" dirty="0"/>
              <a:t>ever faithful, ever sure.</a:t>
            </a:r>
          </a:p>
        </p:txBody>
      </p:sp>
    </p:spTree>
    <p:extLst>
      <p:ext uri="{BB962C8B-B14F-4D97-AF65-F5344CB8AC3E}">
        <p14:creationId xmlns:p14="http://schemas.microsoft.com/office/powerpoint/2010/main" val="7262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5583</TotalTime>
  <Words>206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172</cp:revision>
  <dcterms:created xsi:type="dcterms:W3CDTF">2010-08-26T04:29:37Z</dcterms:created>
  <dcterms:modified xsi:type="dcterms:W3CDTF">2019-12-07T22:59:01Z</dcterms:modified>
</cp:coreProperties>
</file>