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Majesty, worship his </a:t>
            </a:r>
            <a:r>
              <a:rPr lang="en-GB" sz="4000" b="1" dirty="0" smtClean="0"/>
              <a:t>Majesty</a:t>
            </a:r>
            <a:endParaRPr lang="en-GB" sz="4000" b="1" dirty="0"/>
          </a:p>
          <a:p>
            <a:r>
              <a:rPr lang="en-GB" sz="4000" b="1" dirty="0"/>
              <a:t>Unto </a:t>
            </a:r>
            <a:r>
              <a:rPr lang="en-GB" sz="4000" b="1" dirty="0" smtClean="0"/>
              <a:t>Jesus </a:t>
            </a:r>
            <a:r>
              <a:rPr lang="en-GB" sz="4000" b="1" dirty="0"/>
              <a:t>be all glory, power and praise</a:t>
            </a:r>
          </a:p>
          <a:p>
            <a:r>
              <a:rPr lang="en-GB" sz="4000" b="1" dirty="0"/>
              <a:t>Majesty, kingdom authority </a:t>
            </a:r>
            <a:endParaRPr lang="en-GB" sz="4000" b="1" dirty="0" smtClean="0"/>
          </a:p>
          <a:p>
            <a:r>
              <a:rPr lang="en-GB" sz="4000" b="1" dirty="0" smtClean="0"/>
              <a:t>flow </a:t>
            </a:r>
            <a:r>
              <a:rPr lang="en-GB" sz="4000" b="1" dirty="0"/>
              <a:t>from his </a:t>
            </a:r>
            <a:r>
              <a:rPr lang="en-GB" sz="4000" b="1" dirty="0" smtClean="0"/>
              <a:t>throne, unto </a:t>
            </a:r>
            <a:r>
              <a:rPr lang="en-GB" sz="4000" b="1" dirty="0"/>
              <a:t>his own </a:t>
            </a:r>
            <a:endParaRPr lang="en-GB" sz="4000" b="1" dirty="0" smtClean="0"/>
          </a:p>
          <a:p>
            <a:r>
              <a:rPr lang="en-GB" sz="4000" b="1" dirty="0"/>
              <a:t>H</a:t>
            </a:r>
            <a:r>
              <a:rPr lang="en-GB" sz="4000" b="1" dirty="0" smtClean="0"/>
              <a:t>is </a:t>
            </a:r>
            <a:r>
              <a:rPr lang="en-GB" sz="4000" b="1" dirty="0"/>
              <a:t>anthem </a:t>
            </a:r>
            <a:r>
              <a:rPr lang="en-GB" sz="4000" b="1" dirty="0" smtClean="0"/>
              <a:t>raise.</a:t>
            </a:r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 smtClean="0">
                <a:latin typeface="Arial Black" pitchFamily="34" charset="0"/>
                <a:cs typeface="Times New Roman" pitchFamily="18" charset="0"/>
              </a:rPr>
              <a:t>MAJESTY WORHIP HIS MAJESTY</a:t>
            </a:r>
            <a:endParaRPr lang="nn-NO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2164" y="11430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So </a:t>
            </a:r>
            <a:r>
              <a:rPr lang="en-GB" sz="4000" b="1" dirty="0"/>
              <a:t>exalt lift up on high the name of </a:t>
            </a:r>
            <a:r>
              <a:rPr lang="en-GB" sz="4000" b="1" dirty="0" smtClean="0"/>
              <a:t>Jesus</a:t>
            </a:r>
            <a:endParaRPr lang="en-GB" sz="4000" b="1" dirty="0"/>
          </a:p>
          <a:p>
            <a:r>
              <a:rPr lang="en-GB" sz="4000" b="1" dirty="0"/>
              <a:t>Magnify, come glorify </a:t>
            </a:r>
            <a:r>
              <a:rPr lang="en-GB" sz="4000" b="1" dirty="0" smtClean="0"/>
              <a:t>the King of all kings</a:t>
            </a:r>
            <a:endParaRPr lang="en-GB" sz="4000" b="1" dirty="0"/>
          </a:p>
          <a:p>
            <a:r>
              <a:rPr lang="en-GB" sz="4000" b="1" dirty="0"/>
              <a:t>Majesty, worship his majesty</a:t>
            </a:r>
          </a:p>
          <a:p>
            <a:r>
              <a:rPr lang="en-GB" sz="4000" b="1" dirty="0"/>
              <a:t>Jesus who died now glorified</a:t>
            </a:r>
          </a:p>
          <a:p>
            <a:r>
              <a:rPr lang="en-GB" sz="4000" b="1" dirty="0"/>
              <a:t>King of all kings.</a:t>
            </a:r>
            <a:endParaRPr lang="en-US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947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5589</TotalTime>
  <Words>68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173</cp:revision>
  <dcterms:created xsi:type="dcterms:W3CDTF">2010-08-26T04:29:37Z</dcterms:created>
  <dcterms:modified xsi:type="dcterms:W3CDTF">2019-12-07T23:05:34Z</dcterms:modified>
</cp:coreProperties>
</file>