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 autoAdjust="0"/>
    <p:restoredTop sz="94660"/>
  </p:normalViewPr>
  <p:slideViewPr>
    <p:cSldViewPr>
      <p:cViewPr varScale="1">
        <p:scale>
          <a:sx n="46" d="100"/>
          <a:sy n="46" d="100"/>
        </p:scale>
        <p:origin x="348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3855" y="283455"/>
            <a:ext cx="9448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i="1" u="sng" dirty="0">
                <a:latin typeface="Cambria" panose="02040503050406030204" pitchFamily="18" charset="0"/>
              </a:rPr>
              <a:t>MY CHAINS ARE GONE</a:t>
            </a:r>
          </a:p>
          <a:p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147A10-71D8-440B-AF7A-9274E11B4D04}"/>
              </a:ext>
            </a:extLst>
          </p:cNvPr>
          <p:cNvSpPr/>
          <p:nvPr/>
        </p:nvSpPr>
        <p:spPr>
          <a:xfrm>
            <a:off x="13855" y="1061219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latin typeface="Cambria" panose="02040503050406030204" pitchFamily="18" charset="0"/>
              </a:rPr>
              <a:t>My chains are gone, I’ve been set free</a:t>
            </a:r>
          </a:p>
          <a:p>
            <a:r>
              <a:rPr lang="en-US" sz="4800" b="1" dirty="0">
                <a:latin typeface="Cambria" panose="02040503050406030204" pitchFamily="18" charset="0"/>
              </a:rPr>
              <a:t>My God, My savior, Has ransomed </a:t>
            </a:r>
            <a:r>
              <a:rPr lang="en-US" sz="4800" b="1" dirty="0" err="1">
                <a:latin typeface="Cambria" panose="02040503050406030204" pitchFamily="18" charset="0"/>
              </a:rPr>
              <a:t>mes</a:t>
            </a:r>
            <a:endParaRPr lang="en-US" sz="4800" b="1" dirty="0">
              <a:latin typeface="Cambria" panose="02040503050406030204" pitchFamily="18" charset="0"/>
            </a:endParaRPr>
          </a:p>
          <a:p>
            <a:r>
              <a:rPr lang="en-US" sz="4800" b="1" dirty="0">
                <a:latin typeface="Cambria" panose="02040503050406030204" pitchFamily="18" charset="0"/>
              </a:rPr>
              <a:t>And like a flood, His mercies reign</a:t>
            </a:r>
          </a:p>
          <a:p>
            <a:r>
              <a:rPr lang="en-US" sz="4800" b="1" dirty="0">
                <a:latin typeface="Cambria" panose="02040503050406030204" pitchFamily="18" charset="0"/>
              </a:rPr>
              <a:t>Unending love, Amazing grace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5921</TotalTime>
  <Words>35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Cambria</vt:lpstr>
      <vt:lpstr>Century Gothic</vt:lpstr>
      <vt:lpstr>Verdana</vt:lpstr>
      <vt:lpstr>Wingdings 2</vt:lpstr>
      <vt:lpstr>Verve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155</cp:revision>
  <dcterms:created xsi:type="dcterms:W3CDTF">2010-08-26T04:29:37Z</dcterms:created>
  <dcterms:modified xsi:type="dcterms:W3CDTF">2019-01-06T10:06:54Z</dcterms:modified>
</cp:coreProperties>
</file>