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36" d="100"/>
          <a:sy n="36" d="100"/>
        </p:scale>
        <p:origin x="7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5/5/2019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95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899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(My life time</a:t>
            </a:r>
            <a:r>
              <a:rPr lang="en-US" sz="3600" b="1" dirty="0"/>
              <a:t>, </a:t>
            </a:r>
          </a:p>
          <a:p>
            <a:r>
              <a:rPr lang="en-US" sz="3600" b="1" dirty="0"/>
              <a:t>I will give God my lifetime) x2</a:t>
            </a:r>
          </a:p>
          <a:p>
            <a:r>
              <a:rPr lang="en-US" sz="3600" b="1" dirty="0"/>
              <a:t>If I give God my lifetime</a:t>
            </a:r>
          </a:p>
          <a:p>
            <a:r>
              <a:rPr lang="en-US" sz="3600" b="1" dirty="0"/>
              <a:t>He will take care of me</a:t>
            </a:r>
          </a:p>
          <a:p>
            <a:r>
              <a:rPr lang="en-US" sz="3600" b="1" dirty="0"/>
              <a:t>He will never let </a:t>
            </a:r>
            <a:r>
              <a:rPr lang="en-US" sz="3600" b="1"/>
              <a:t>me down</a:t>
            </a:r>
            <a:endParaRPr lang="en-US" sz="3600" b="1" dirty="0"/>
          </a:p>
          <a:p>
            <a:r>
              <a:rPr lang="en-US" sz="3600" b="1" dirty="0"/>
              <a:t>I will give God my life time</a:t>
            </a:r>
            <a:endParaRPr lang="en-GB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/>
              <a:t>MY LIFE TIME</a:t>
            </a:r>
            <a:endParaRPr lang="nn-NO" sz="3600" b="1" u="sng" dirty="0"/>
          </a:p>
        </p:txBody>
      </p:sp>
    </p:spTree>
    <p:extLst>
      <p:ext uri="{BB962C8B-B14F-4D97-AF65-F5344CB8AC3E}">
        <p14:creationId xmlns:p14="http://schemas.microsoft.com/office/powerpoint/2010/main" val="1738156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5621</TotalTime>
  <Words>42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169</cp:revision>
  <dcterms:created xsi:type="dcterms:W3CDTF">2010-08-26T04:29:37Z</dcterms:created>
  <dcterms:modified xsi:type="dcterms:W3CDTF">2019-05-05T09:57:51Z</dcterms:modified>
</cp:coreProperties>
</file>