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Grow Old, Never Grow Old</a:t>
            </a:r>
          </a:p>
          <a:p>
            <a:r>
              <a:rPr lang="en-US" sz="3600" b="1" dirty="0" smtClean="0"/>
              <a:t>In the land where we never Grow Old,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Never Grow Old, Never Grow Old</a:t>
            </a:r>
          </a:p>
          <a:p>
            <a:r>
              <a:rPr lang="en-US" sz="3600" b="1" dirty="0" smtClean="0"/>
              <a:t>In the land where we never </a:t>
            </a:r>
            <a:r>
              <a:rPr lang="en-US" sz="3600" b="1" smtClean="0"/>
              <a:t>Grow </a:t>
            </a:r>
            <a:r>
              <a:rPr lang="en-US" sz="3600" b="1" smtClean="0"/>
              <a:t>Old.</a:t>
            </a:r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5671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147</cp:revision>
  <dcterms:created xsi:type="dcterms:W3CDTF">2010-08-26T04:29:37Z</dcterms:created>
  <dcterms:modified xsi:type="dcterms:W3CDTF">2011-01-02T11:06:56Z</dcterms:modified>
</cp:coreProperties>
</file>